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9"/>
  </p:notesMasterIdLst>
  <p:sldIdLst>
    <p:sldId id="256" r:id="rId3"/>
    <p:sldId id="2517" r:id="rId4"/>
    <p:sldId id="2513" r:id="rId5"/>
    <p:sldId id="2518" r:id="rId6"/>
    <p:sldId id="2512" r:id="rId7"/>
    <p:sldId id="2502" r:id="rId8"/>
    <p:sldId id="2519" r:id="rId9"/>
    <p:sldId id="2503" r:id="rId10"/>
    <p:sldId id="2522" r:id="rId11"/>
    <p:sldId id="2516" r:id="rId12"/>
    <p:sldId id="2523" r:id="rId13"/>
    <p:sldId id="2525" r:id="rId14"/>
    <p:sldId id="2505" r:id="rId15"/>
    <p:sldId id="2508" r:id="rId16"/>
    <p:sldId id="2509" r:id="rId17"/>
    <p:sldId id="259" r:id="rId18"/>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44E93-0829-4F6C-B8D1-306C738C9179}" v="26" dt="2024-08-24T00:36:26.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Vargas Velasquez" userId="cc3d2fe6-8ad0-4b77-935d-0c8f7cb17c36" providerId="ADAL" clId="{C4944E93-0829-4F6C-B8D1-306C738C9179}"/>
    <pc:docChg chg="undo custSel addSld delSld modSld sldOrd">
      <pc:chgData name="Carlos Vargas Velasquez" userId="cc3d2fe6-8ad0-4b77-935d-0c8f7cb17c36" providerId="ADAL" clId="{C4944E93-0829-4F6C-B8D1-306C738C9179}" dt="2024-08-24T00:39:26.670" v="556" actId="47"/>
      <pc:docMkLst>
        <pc:docMk/>
      </pc:docMkLst>
      <pc:sldChg chg="ord">
        <pc:chgData name="Carlos Vargas Velasquez" userId="cc3d2fe6-8ad0-4b77-935d-0c8f7cb17c36" providerId="ADAL" clId="{C4944E93-0829-4F6C-B8D1-306C738C9179}" dt="2024-08-24T00:29:43.641" v="404"/>
        <pc:sldMkLst>
          <pc:docMk/>
          <pc:sldMk cId="2885655899" sldId="2503"/>
        </pc:sldMkLst>
      </pc:sldChg>
      <pc:sldChg chg="addSp delSp modSp mod">
        <pc:chgData name="Carlos Vargas Velasquez" userId="cc3d2fe6-8ad0-4b77-935d-0c8f7cb17c36" providerId="ADAL" clId="{C4944E93-0829-4F6C-B8D1-306C738C9179}" dt="2024-08-24T00:08:16.308" v="369" actId="14100"/>
        <pc:sldMkLst>
          <pc:docMk/>
          <pc:sldMk cId="882264128" sldId="2505"/>
        </pc:sldMkLst>
        <pc:spChg chg="add del">
          <ac:chgData name="Carlos Vargas Velasquez" userId="cc3d2fe6-8ad0-4b77-935d-0c8f7cb17c36" providerId="ADAL" clId="{C4944E93-0829-4F6C-B8D1-306C738C9179}" dt="2024-08-23T23:57:16.388" v="38" actId="22"/>
          <ac:spMkLst>
            <pc:docMk/>
            <pc:sldMk cId="882264128" sldId="2505"/>
            <ac:spMk id="7" creationId="{88B12741-38F8-CA53-57F9-B5E7D5D41728}"/>
          </ac:spMkLst>
        </pc:spChg>
        <pc:spChg chg="add del">
          <ac:chgData name="Carlos Vargas Velasquez" userId="cc3d2fe6-8ad0-4b77-935d-0c8f7cb17c36" providerId="ADAL" clId="{C4944E93-0829-4F6C-B8D1-306C738C9179}" dt="2024-08-23T23:57:20.653" v="40" actId="22"/>
          <ac:spMkLst>
            <pc:docMk/>
            <pc:sldMk cId="882264128" sldId="2505"/>
            <ac:spMk id="13" creationId="{536327A7-1CE0-24F5-7734-D10FB12FE003}"/>
          </ac:spMkLst>
        </pc:spChg>
        <pc:spChg chg="add del">
          <ac:chgData name="Carlos Vargas Velasquez" userId="cc3d2fe6-8ad0-4b77-935d-0c8f7cb17c36" providerId="ADAL" clId="{C4944E93-0829-4F6C-B8D1-306C738C9179}" dt="2024-08-23T23:57:24.511" v="42" actId="22"/>
          <ac:spMkLst>
            <pc:docMk/>
            <pc:sldMk cId="882264128" sldId="2505"/>
            <ac:spMk id="15" creationId="{76A0ECAD-768E-05C2-EB99-D5A48609CD17}"/>
          </ac:spMkLst>
        </pc:spChg>
        <pc:spChg chg="add del">
          <ac:chgData name="Carlos Vargas Velasquez" userId="cc3d2fe6-8ad0-4b77-935d-0c8f7cb17c36" providerId="ADAL" clId="{C4944E93-0829-4F6C-B8D1-306C738C9179}" dt="2024-08-23T23:57:38.114" v="44" actId="22"/>
          <ac:spMkLst>
            <pc:docMk/>
            <pc:sldMk cId="882264128" sldId="2505"/>
            <ac:spMk id="17" creationId="{FE3FC654-0020-61B9-BDB3-FE53436787D9}"/>
          </ac:spMkLst>
        </pc:spChg>
        <pc:spChg chg="mod">
          <ac:chgData name="Carlos Vargas Velasquez" userId="cc3d2fe6-8ad0-4b77-935d-0c8f7cb17c36" providerId="ADAL" clId="{C4944E93-0829-4F6C-B8D1-306C738C9179}" dt="2024-08-24T00:00:05.764" v="52"/>
          <ac:spMkLst>
            <pc:docMk/>
            <pc:sldMk cId="882264128" sldId="2505"/>
            <ac:spMk id="19" creationId="{FB5EAD0D-2939-5AE5-3124-FE9416DFC652}"/>
          </ac:spMkLst>
        </pc:spChg>
        <pc:spChg chg="mod">
          <ac:chgData name="Carlos Vargas Velasquez" userId="cc3d2fe6-8ad0-4b77-935d-0c8f7cb17c36" providerId="ADAL" clId="{C4944E93-0829-4F6C-B8D1-306C738C9179}" dt="2024-08-24T00:00:26.247" v="53"/>
          <ac:spMkLst>
            <pc:docMk/>
            <pc:sldMk cId="882264128" sldId="2505"/>
            <ac:spMk id="20" creationId="{7971B782-360C-DAE8-A80B-44EEB20FB4FB}"/>
          </ac:spMkLst>
        </pc:spChg>
        <pc:spChg chg="mod">
          <ac:chgData name="Carlos Vargas Velasquez" userId="cc3d2fe6-8ad0-4b77-935d-0c8f7cb17c36" providerId="ADAL" clId="{C4944E93-0829-4F6C-B8D1-306C738C9179}" dt="2024-08-24T00:00:56.971" v="54"/>
          <ac:spMkLst>
            <pc:docMk/>
            <pc:sldMk cId="882264128" sldId="2505"/>
            <ac:spMk id="21" creationId="{461DCE74-9F1D-D25A-CE7D-7249842862D4}"/>
          </ac:spMkLst>
        </pc:spChg>
        <pc:spChg chg="mod">
          <ac:chgData name="Carlos Vargas Velasquez" userId="cc3d2fe6-8ad0-4b77-935d-0c8f7cb17c36" providerId="ADAL" clId="{C4944E93-0829-4F6C-B8D1-306C738C9179}" dt="2024-08-23T23:59:14.070" v="51" actId="255"/>
          <ac:spMkLst>
            <pc:docMk/>
            <pc:sldMk cId="882264128" sldId="2505"/>
            <ac:spMk id="22" creationId="{8EFC48E5-31E1-4F64-B547-2F751B9585F1}"/>
          </ac:spMkLst>
        </pc:spChg>
        <pc:spChg chg="mod">
          <ac:chgData name="Carlos Vargas Velasquez" userId="cc3d2fe6-8ad0-4b77-935d-0c8f7cb17c36" providerId="ADAL" clId="{C4944E93-0829-4F6C-B8D1-306C738C9179}" dt="2024-08-24T00:01:12.797" v="55"/>
          <ac:spMkLst>
            <pc:docMk/>
            <pc:sldMk cId="882264128" sldId="2505"/>
            <ac:spMk id="23" creationId="{E06D481D-A712-CE22-4551-2E61806B7514}"/>
          </ac:spMkLst>
        </pc:spChg>
        <pc:spChg chg="mod">
          <ac:chgData name="Carlos Vargas Velasquez" userId="cc3d2fe6-8ad0-4b77-935d-0c8f7cb17c36" providerId="ADAL" clId="{C4944E93-0829-4F6C-B8D1-306C738C9179}" dt="2024-08-24T00:01:32.732" v="56"/>
          <ac:spMkLst>
            <pc:docMk/>
            <pc:sldMk cId="882264128" sldId="2505"/>
            <ac:spMk id="24" creationId="{80B3EFAC-E477-FBB5-BF18-768DD6EE5906}"/>
          </ac:spMkLst>
        </pc:spChg>
        <pc:spChg chg="mod">
          <ac:chgData name="Carlos Vargas Velasquez" userId="cc3d2fe6-8ad0-4b77-935d-0c8f7cb17c36" providerId="ADAL" clId="{C4944E93-0829-4F6C-B8D1-306C738C9179}" dt="2024-08-24T00:01:51.861" v="58" actId="255"/>
          <ac:spMkLst>
            <pc:docMk/>
            <pc:sldMk cId="882264128" sldId="2505"/>
            <ac:spMk id="25" creationId="{783EF536-5676-F0B9-1947-B1BEE6F3A799}"/>
          </ac:spMkLst>
        </pc:spChg>
        <pc:spChg chg="mod">
          <ac:chgData name="Carlos Vargas Velasquez" userId="cc3d2fe6-8ad0-4b77-935d-0c8f7cb17c36" providerId="ADAL" clId="{C4944E93-0829-4F6C-B8D1-306C738C9179}" dt="2024-08-24T00:02:07.102" v="59"/>
          <ac:spMkLst>
            <pc:docMk/>
            <pc:sldMk cId="882264128" sldId="2505"/>
            <ac:spMk id="26" creationId="{E9C73611-06A4-24D0-8A36-3AED6D0CF619}"/>
          </ac:spMkLst>
        </pc:spChg>
        <pc:spChg chg="mod">
          <ac:chgData name="Carlos Vargas Velasquez" userId="cc3d2fe6-8ad0-4b77-935d-0c8f7cb17c36" providerId="ADAL" clId="{C4944E93-0829-4F6C-B8D1-306C738C9179}" dt="2024-08-24T00:02:23.774" v="60"/>
          <ac:spMkLst>
            <pc:docMk/>
            <pc:sldMk cId="882264128" sldId="2505"/>
            <ac:spMk id="27" creationId="{DF3EEB4B-139E-36B1-02D3-D60539EF393C}"/>
          </ac:spMkLst>
        </pc:spChg>
        <pc:spChg chg="mod">
          <ac:chgData name="Carlos Vargas Velasquez" userId="cc3d2fe6-8ad0-4b77-935d-0c8f7cb17c36" providerId="ADAL" clId="{C4944E93-0829-4F6C-B8D1-306C738C9179}" dt="2024-08-23T23:58:40.826" v="46"/>
          <ac:spMkLst>
            <pc:docMk/>
            <pc:sldMk cId="882264128" sldId="2505"/>
            <ac:spMk id="28" creationId="{324CA3A3-46B8-591F-BCF1-AA622452D4FD}"/>
          </ac:spMkLst>
        </pc:spChg>
        <pc:spChg chg="mod">
          <ac:chgData name="Carlos Vargas Velasquez" userId="cc3d2fe6-8ad0-4b77-935d-0c8f7cb17c36" providerId="ADAL" clId="{C4944E93-0829-4F6C-B8D1-306C738C9179}" dt="2024-08-23T23:58:40.826" v="46"/>
          <ac:spMkLst>
            <pc:docMk/>
            <pc:sldMk cId="882264128" sldId="2505"/>
            <ac:spMk id="29" creationId="{B9520AE0-CF60-D7D0-E6CA-BDCAA7A51E1F}"/>
          </ac:spMkLst>
        </pc:spChg>
        <pc:spChg chg="mod">
          <ac:chgData name="Carlos Vargas Velasquez" userId="cc3d2fe6-8ad0-4b77-935d-0c8f7cb17c36" providerId="ADAL" clId="{C4944E93-0829-4F6C-B8D1-306C738C9179}" dt="2024-08-23T23:58:40.826" v="46"/>
          <ac:spMkLst>
            <pc:docMk/>
            <pc:sldMk cId="882264128" sldId="2505"/>
            <ac:spMk id="30" creationId="{31ECC646-59CD-1496-70F9-E6A8DF84EA90}"/>
          </ac:spMkLst>
        </pc:spChg>
        <pc:spChg chg="mod">
          <ac:chgData name="Carlos Vargas Velasquez" userId="cc3d2fe6-8ad0-4b77-935d-0c8f7cb17c36" providerId="ADAL" clId="{C4944E93-0829-4F6C-B8D1-306C738C9179}" dt="2024-08-23T23:58:40.826" v="46"/>
          <ac:spMkLst>
            <pc:docMk/>
            <pc:sldMk cId="882264128" sldId="2505"/>
            <ac:spMk id="31" creationId="{EFF72C8F-F4F7-3409-1C00-C223D68D537D}"/>
          </ac:spMkLst>
        </pc:spChg>
        <pc:spChg chg="mod">
          <ac:chgData name="Carlos Vargas Velasquez" userId="cc3d2fe6-8ad0-4b77-935d-0c8f7cb17c36" providerId="ADAL" clId="{C4944E93-0829-4F6C-B8D1-306C738C9179}" dt="2024-08-23T23:58:40.826" v="46"/>
          <ac:spMkLst>
            <pc:docMk/>
            <pc:sldMk cId="882264128" sldId="2505"/>
            <ac:spMk id="32" creationId="{BEEEDF09-4D49-E2B3-AAAE-6CBFC49204D7}"/>
          </ac:spMkLst>
        </pc:spChg>
        <pc:spChg chg="mod">
          <ac:chgData name="Carlos Vargas Velasquez" userId="cc3d2fe6-8ad0-4b77-935d-0c8f7cb17c36" providerId="ADAL" clId="{C4944E93-0829-4F6C-B8D1-306C738C9179}" dt="2024-08-23T23:58:40.826" v="46"/>
          <ac:spMkLst>
            <pc:docMk/>
            <pc:sldMk cId="882264128" sldId="2505"/>
            <ac:spMk id="33" creationId="{7023AD8B-4E97-869E-1D08-911FCEA79F1B}"/>
          </ac:spMkLst>
        </pc:spChg>
        <pc:spChg chg="mod">
          <ac:chgData name="Carlos Vargas Velasquez" userId="cc3d2fe6-8ad0-4b77-935d-0c8f7cb17c36" providerId="ADAL" clId="{C4944E93-0829-4F6C-B8D1-306C738C9179}" dt="2024-08-23T23:58:40.826" v="46"/>
          <ac:spMkLst>
            <pc:docMk/>
            <pc:sldMk cId="882264128" sldId="2505"/>
            <ac:spMk id="34" creationId="{8E5FF4A4-2DC9-4BF3-87FA-2B202E3C5D29}"/>
          </ac:spMkLst>
        </pc:spChg>
        <pc:spChg chg="mod">
          <ac:chgData name="Carlos Vargas Velasquez" userId="cc3d2fe6-8ad0-4b77-935d-0c8f7cb17c36" providerId="ADAL" clId="{C4944E93-0829-4F6C-B8D1-306C738C9179}" dt="2024-08-23T23:58:40.826" v="46"/>
          <ac:spMkLst>
            <pc:docMk/>
            <pc:sldMk cId="882264128" sldId="2505"/>
            <ac:spMk id="35" creationId="{7BDB1258-E7C4-57A9-58A5-AF0A959C1A43}"/>
          </ac:spMkLst>
        </pc:spChg>
        <pc:spChg chg="mod">
          <ac:chgData name="Carlos Vargas Velasquez" userId="cc3d2fe6-8ad0-4b77-935d-0c8f7cb17c36" providerId="ADAL" clId="{C4944E93-0829-4F6C-B8D1-306C738C9179}" dt="2024-08-23T23:58:40.826" v="46"/>
          <ac:spMkLst>
            <pc:docMk/>
            <pc:sldMk cId="882264128" sldId="2505"/>
            <ac:spMk id="36" creationId="{43DB5AEE-A0B1-0197-3F06-95C8CEB8A058}"/>
          </ac:spMkLst>
        </pc:spChg>
        <pc:spChg chg="add mod">
          <ac:chgData name="Carlos Vargas Velasquez" userId="cc3d2fe6-8ad0-4b77-935d-0c8f7cb17c36" providerId="ADAL" clId="{C4944E93-0829-4F6C-B8D1-306C738C9179}" dt="2024-08-24T00:04:21.906" v="163" actId="164"/>
          <ac:spMkLst>
            <pc:docMk/>
            <pc:sldMk cId="882264128" sldId="2505"/>
            <ac:spMk id="37" creationId="{98B1F8F9-480E-B54F-BC15-44BE245A5547}"/>
          </ac:spMkLst>
        </pc:spChg>
        <pc:spChg chg="add mod">
          <ac:chgData name="Carlos Vargas Velasquez" userId="cc3d2fe6-8ad0-4b77-935d-0c8f7cb17c36" providerId="ADAL" clId="{C4944E93-0829-4F6C-B8D1-306C738C9179}" dt="2024-08-24T00:04:21.906" v="163" actId="164"/>
          <ac:spMkLst>
            <pc:docMk/>
            <pc:sldMk cId="882264128" sldId="2505"/>
            <ac:spMk id="38" creationId="{B832AD32-C4BA-1C5C-4D46-ADDEB850F340}"/>
          </ac:spMkLst>
        </pc:spChg>
        <pc:spChg chg="add mod">
          <ac:chgData name="Carlos Vargas Velasquez" userId="cc3d2fe6-8ad0-4b77-935d-0c8f7cb17c36" providerId="ADAL" clId="{C4944E93-0829-4F6C-B8D1-306C738C9179}" dt="2024-08-24T00:04:21.906" v="163" actId="164"/>
          <ac:spMkLst>
            <pc:docMk/>
            <pc:sldMk cId="882264128" sldId="2505"/>
            <ac:spMk id="39" creationId="{33A0331A-90B6-6E5E-FDE7-8F19CAA73ABC}"/>
          </ac:spMkLst>
        </pc:spChg>
        <pc:spChg chg="add mod">
          <ac:chgData name="Carlos Vargas Velasquez" userId="cc3d2fe6-8ad0-4b77-935d-0c8f7cb17c36" providerId="ADAL" clId="{C4944E93-0829-4F6C-B8D1-306C738C9179}" dt="2024-08-24T00:05:39.416" v="244" actId="164"/>
          <ac:spMkLst>
            <pc:docMk/>
            <pc:sldMk cId="882264128" sldId="2505"/>
            <ac:spMk id="41" creationId="{8A08C150-804D-1D05-5130-0377A146BF03}"/>
          </ac:spMkLst>
        </pc:spChg>
        <pc:spChg chg="add mod">
          <ac:chgData name="Carlos Vargas Velasquez" userId="cc3d2fe6-8ad0-4b77-935d-0c8f7cb17c36" providerId="ADAL" clId="{C4944E93-0829-4F6C-B8D1-306C738C9179}" dt="2024-08-24T00:07:00.775" v="361" actId="164"/>
          <ac:spMkLst>
            <pc:docMk/>
            <pc:sldMk cId="882264128" sldId="2505"/>
            <ac:spMk id="43" creationId="{B91F9C37-713B-A4B4-BFA3-FA74AD43B9B2}"/>
          </ac:spMkLst>
        </pc:spChg>
        <pc:spChg chg="add">
          <ac:chgData name="Carlos Vargas Velasquez" userId="cc3d2fe6-8ad0-4b77-935d-0c8f7cb17c36" providerId="ADAL" clId="{C4944E93-0829-4F6C-B8D1-306C738C9179}" dt="2024-08-24T00:08:05.879" v="365"/>
          <ac:spMkLst>
            <pc:docMk/>
            <pc:sldMk cId="882264128" sldId="2505"/>
            <ac:spMk id="45" creationId="{1EAA015E-A042-E344-88EF-BECC6833C639}"/>
          </ac:spMkLst>
        </pc:spChg>
        <pc:grpChg chg="add mod">
          <ac:chgData name="Carlos Vargas Velasquez" userId="cc3d2fe6-8ad0-4b77-935d-0c8f7cb17c36" providerId="ADAL" clId="{C4944E93-0829-4F6C-B8D1-306C738C9179}" dt="2024-08-23T23:58:50.318" v="48" actId="1076"/>
          <ac:grpSpMkLst>
            <pc:docMk/>
            <pc:sldMk cId="882264128" sldId="2505"/>
            <ac:grpSpMk id="18" creationId="{F2AABD50-E76D-0174-E3BD-E9369F95FFE6}"/>
          </ac:grpSpMkLst>
        </pc:grpChg>
        <pc:grpChg chg="add mod">
          <ac:chgData name="Carlos Vargas Velasquez" userId="cc3d2fe6-8ad0-4b77-935d-0c8f7cb17c36" providerId="ADAL" clId="{C4944E93-0829-4F6C-B8D1-306C738C9179}" dt="2024-08-24T00:05:39.416" v="244" actId="164"/>
          <ac:grpSpMkLst>
            <pc:docMk/>
            <pc:sldMk cId="882264128" sldId="2505"/>
            <ac:grpSpMk id="40" creationId="{AD4F31ED-5522-7108-2C27-254A8BB32A81}"/>
          </ac:grpSpMkLst>
        </pc:grpChg>
        <pc:grpChg chg="add mod">
          <ac:chgData name="Carlos Vargas Velasquez" userId="cc3d2fe6-8ad0-4b77-935d-0c8f7cb17c36" providerId="ADAL" clId="{C4944E93-0829-4F6C-B8D1-306C738C9179}" dt="2024-08-24T00:05:39.416" v="244" actId="164"/>
          <ac:grpSpMkLst>
            <pc:docMk/>
            <pc:sldMk cId="882264128" sldId="2505"/>
            <ac:grpSpMk id="42" creationId="{4CB5E657-A06E-D80C-74A8-C9E893B6E513}"/>
          </ac:grpSpMkLst>
        </pc:grpChg>
        <pc:grpChg chg="add mod">
          <ac:chgData name="Carlos Vargas Velasquez" userId="cc3d2fe6-8ad0-4b77-935d-0c8f7cb17c36" providerId="ADAL" clId="{C4944E93-0829-4F6C-B8D1-306C738C9179}" dt="2024-08-24T00:07:00.775" v="361" actId="164"/>
          <ac:grpSpMkLst>
            <pc:docMk/>
            <pc:sldMk cId="882264128" sldId="2505"/>
            <ac:grpSpMk id="44" creationId="{2432F6DF-B874-29AE-AB50-B58362833448}"/>
          </ac:grpSpMkLst>
        </pc:grpChg>
        <pc:picChg chg="del">
          <ac:chgData name="Carlos Vargas Velasquez" userId="cc3d2fe6-8ad0-4b77-935d-0c8f7cb17c36" providerId="ADAL" clId="{C4944E93-0829-4F6C-B8D1-306C738C9179}" dt="2024-08-23T23:58:38.572" v="45" actId="478"/>
          <ac:picMkLst>
            <pc:docMk/>
            <pc:sldMk cId="882264128" sldId="2505"/>
            <ac:picMk id="2" creationId="{AB03576F-9D6B-9331-05B2-5F390BC1DACD}"/>
          </ac:picMkLst>
        </pc:picChg>
        <pc:picChg chg="add del">
          <ac:chgData name="Carlos Vargas Velasquez" userId="cc3d2fe6-8ad0-4b77-935d-0c8f7cb17c36" providerId="ADAL" clId="{C4944E93-0829-4F6C-B8D1-306C738C9179}" dt="2024-08-24T00:08:04.363" v="364" actId="478"/>
          <ac:picMkLst>
            <pc:docMk/>
            <pc:sldMk cId="882264128" sldId="2505"/>
            <ac:picMk id="4" creationId="{C2DB0980-0B23-7E45-15D6-B8AADF34A530}"/>
          </ac:picMkLst>
        </pc:picChg>
        <pc:picChg chg="mod">
          <ac:chgData name="Carlos Vargas Velasquez" userId="cc3d2fe6-8ad0-4b77-935d-0c8f7cb17c36" providerId="ADAL" clId="{C4944E93-0829-4F6C-B8D1-306C738C9179}" dt="2024-08-24T00:04:21.906" v="163" actId="164"/>
          <ac:picMkLst>
            <pc:docMk/>
            <pc:sldMk cId="882264128" sldId="2505"/>
            <ac:picMk id="9" creationId="{63B4D96A-8F90-A572-FECF-49DE0007E0F5}"/>
          </ac:picMkLst>
        </pc:picChg>
        <pc:picChg chg="mod ord">
          <ac:chgData name="Carlos Vargas Velasquez" userId="cc3d2fe6-8ad0-4b77-935d-0c8f7cb17c36" providerId="ADAL" clId="{C4944E93-0829-4F6C-B8D1-306C738C9179}" dt="2024-08-24T00:07:00.775" v="361" actId="164"/>
          <ac:picMkLst>
            <pc:docMk/>
            <pc:sldMk cId="882264128" sldId="2505"/>
            <ac:picMk id="11" creationId="{809E49EC-1856-5CB5-EF67-0B473EDA4E98}"/>
          </ac:picMkLst>
        </pc:picChg>
        <pc:picChg chg="add mod">
          <ac:chgData name="Carlos Vargas Velasquez" userId="cc3d2fe6-8ad0-4b77-935d-0c8f7cb17c36" providerId="ADAL" clId="{C4944E93-0829-4F6C-B8D1-306C738C9179}" dt="2024-08-24T00:08:16.308" v="369" actId="14100"/>
          <ac:picMkLst>
            <pc:docMk/>
            <pc:sldMk cId="882264128" sldId="2505"/>
            <ac:picMk id="46" creationId="{2D4AA725-9532-8BA2-B18F-7B7CD2856EA7}"/>
          </ac:picMkLst>
        </pc:picChg>
      </pc:sldChg>
      <pc:sldChg chg="addSp delSp modSp mod">
        <pc:chgData name="Carlos Vargas Velasquez" userId="cc3d2fe6-8ad0-4b77-935d-0c8f7cb17c36" providerId="ADAL" clId="{C4944E93-0829-4F6C-B8D1-306C738C9179}" dt="2024-08-24T00:09:16.316" v="380" actId="14100"/>
        <pc:sldMkLst>
          <pc:docMk/>
          <pc:sldMk cId="3117299254" sldId="2508"/>
        </pc:sldMkLst>
        <pc:spChg chg="add">
          <ac:chgData name="Carlos Vargas Velasquez" userId="cc3d2fe6-8ad0-4b77-935d-0c8f7cb17c36" providerId="ADAL" clId="{C4944E93-0829-4F6C-B8D1-306C738C9179}" dt="2024-08-24T00:08:42.007" v="370"/>
          <ac:spMkLst>
            <pc:docMk/>
            <pc:sldMk cId="3117299254" sldId="2508"/>
            <ac:spMk id="2" creationId="{BD2E60D4-C3A0-703A-B6C8-283A0CD745F4}"/>
          </ac:spMkLst>
        </pc:spChg>
        <pc:spChg chg="mod">
          <ac:chgData name="Carlos Vargas Velasquez" userId="cc3d2fe6-8ad0-4b77-935d-0c8f7cb17c36" providerId="ADAL" clId="{C4944E93-0829-4F6C-B8D1-306C738C9179}" dt="2024-08-24T00:09:16.316" v="380" actId="14100"/>
          <ac:spMkLst>
            <pc:docMk/>
            <pc:sldMk cId="3117299254" sldId="2508"/>
            <ac:spMk id="8" creationId="{684F2A1F-CBD1-E2B1-23F7-572597A6715F}"/>
          </ac:spMkLst>
        </pc:spChg>
        <pc:picChg chg="add mod ord">
          <ac:chgData name="Carlos Vargas Velasquez" userId="cc3d2fe6-8ad0-4b77-935d-0c8f7cb17c36" providerId="ADAL" clId="{C4944E93-0829-4F6C-B8D1-306C738C9179}" dt="2024-08-24T00:09:02.292" v="377" actId="1076"/>
          <ac:picMkLst>
            <pc:docMk/>
            <pc:sldMk cId="3117299254" sldId="2508"/>
            <ac:picMk id="6" creationId="{7E998261-CA2E-DE37-6E75-1A1C1DA76FA7}"/>
          </ac:picMkLst>
        </pc:picChg>
        <pc:picChg chg="del">
          <ac:chgData name="Carlos Vargas Velasquez" userId="cc3d2fe6-8ad0-4b77-935d-0c8f7cb17c36" providerId="ADAL" clId="{C4944E93-0829-4F6C-B8D1-306C738C9179}" dt="2024-08-24T00:08:48.575" v="372" actId="478"/>
          <ac:picMkLst>
            <pc:docMk/>
            <pc:sldMk cId="3117299254" sldId="2508"/>
            <ac:picMk id="7" creationId="{EEB5D144-1BDA-88C1-1557-D18B65822A89}"/>
          </ac:picMkLst>
        </pc:picChg>
      </pc:sldChg>
      <pc:sldChg chg="modSp mod">
        <pc:chgData name="Carlos Vargas Velasquez" userId="cc3d2fe6-8ad0-4b77-935d-0c8f7cb17c36" providerId="ADAL" clId="{C4944E93-0829-4F6C-B8D1-306C738C9179}" dt="2024-08-23T23:31:10.352" v="6" actId="20577"/>
        <pc:sldMkLst>
          <pc:docMk/>
          <pc:sldMk cId="1475502186" sldId="2513"/>
        </pc:sldMkLst>
        <pc:spChg chg="mod">
          <ac:chgData name="Carlos Vargas Velasquez" userId="cc3d2fe6-8ad0-4b77-935d-0c8f7cb17c36" providerId="ADAL" clId="{C4944E93-0829-4F6C-B8D1-306C738C9179}" dt="2024-08-23T23:31:10.352" v="6" actId="20577"/>
          <ac:spMkLst>
            <pc:docMk/>
            <pc:sldMk cId="1475502186" sldId="2513"/>
            <ac:spMk id="3" creationId="{6BDAFA78-59CD-A4E6-992B-190D55F1C1B9}"/>
          </ac:spMkLst>
        </pc:spChg>
      </pc:sldChg>
      <pc:sldChg chg="ord">
        <pc:chgData name="Carlos Vargas Velasquez" userId="cc3d2fe6-8ad0-4b77-935d-0c8f7cb17c36" providerId="ADAL" clId="{C4944E93-0829-4F6C-B8D1-306C738C9179}" dt="2024-08-24T00:39:25.246" v="555"/>
        <pc:sldMkLst>
          <pc:docMk/>
          <pc:sldMk cId="2856605429" sldId="2516"/>
        </pc:sldMkLst>
      </pc:sldChg>
      <pc:sldChg chg="modSp mod">
        <pc:chgData name="Carlos Vargas Velasquez" userId="cc3d2fe6-8ad0-4b77-935d-0c8f7cb17c36" providerId="ADAL" clId="{C4944E93-0829-4F6C-B8D1-306C738C9179}" dt="2024-08-23T23:30:37.220" v="5" actId="20577"/>
        <pc:sldMkLst>
          <pc:docMk/>
          <pc:sldMk cId="32496089" sldId="2517"/>
        </pc:sldMkLst>
        <pc:spChg chg="mod">
          <ac:chgData name="Carlos Vargas Velasquez" userId="cc3d2fe6-8ad0-4b77-935d-0c8f7cb17c36" providerId="ADAL" clId="{C4944E93-0829-4F6C-B8D1-306C738C9179}" dt="2024-08-23T23:30:37.220" v="5" actId="20577"/>
          <ac:spMkLst>
            <pc:docMk/>
            <pc:sldMk cId="32496089" sldId="2517"/>
            <ac:spMk id="2" creationId="{3A5111AC-A982-DFF9-4862-2E1A95C2C75C}"/>
          </ac:spMkLst>
        </pc:spChg>
      </pc:sldChg>
      <pc:sldChg chg="addSp delSp modSp mod">
        <pc:chgData name="Carlos Vargas Velasquez" userId="cc3d2fe6-8ad0-4b77-935d-0c8f7cb17c36" providerId="ADAL" clId="{C4944E93-0829-4F6C-B8D1-306C738C9179}" dt="2024-08-23T23:56:02.552" v="36" actId="21"/>
        <pc:sldMkLst>
          <pc:docMk/>
          <pc:sldMk cId="3977505131" sldId="2518"/>
        </pc:sldMkLst>
        <pc:spChg chg="mod">
          <ac:chgData name="Carlos Vargas Velasquez" userId="cc3d2fe6-8ad0-4b77-935d-0c8f7cb17c36" providerId="ADAL" clId="{C4944E93-0829-4F6C-B8D1-306C738C9179}" dt="2024-08-23T23:55:59.440" v="34" actId="27636"/>
          <ac:spMkLst>
            <pc:docMk/>
            <pc:sldMk cId="3977505131" sldId="2518"/>
            <ac:spMk id="3" creationId="{D7970E17-F58C-BCE7-72EE-93DF4A3B80BD}"/>
          </ac:spMkLst>
        </pc:spChg>
        <pc:spChg chg="add del mod">
          <ac:chgData name="Carlos Vargas Velasquez" userId="cc3d2fe6-8ad0-4b77-935d-0c8f7cb17c36" providerId="ADAL" clId="{C4944E93-0829-4F6C-B8D1-306C738C9179}" dt="2024-08-23T23:55:54.833" v="31" actId="478"/>
          <ac:spMkLst>
            <pc:docMk/>
            <pc:sldMk cId="3977505131" sldId="2518"/>
            <ac:spMk id="6" creationId="{750DD0E6-1E6E-021C-7788-1095AA1CE442}"/>
          </ac:spMkLst>
        </pc:spChg>
        <pc:spChg chg="mod">
          <ac:chgData name="Carlos Vargas Velasquez" userId="cc3d2fe6-8ad0-4b77-935d-0c8f7cb17c36" providerId="ADAL" clId="{C4944E93-0829-4F6C-B8D1-306C738C9179}" dt="2024-08-23T23:55:59.341" v="33"/>
          <ac:spMkLst>
            <pc:docMk/>
            <pc:sldMk cId="3977505131" sldId="2518"/>
            <ac:spMk id="8" creationId="{0B8B9EA7-3BD3-3EC9-43C3-22EB41D43241}"/>
          </ac:spMkLst>
        </pc:spChg>
        <pc:spChg chg="mod">
          <ac:chgData name="Carlos Vargas Velasquez" userId="cc3d2fe6-8ad0-4b77-935d-0c8f7cb17c36" providerId="ADAL" clId="{C4944E93-0829-4F6C-B8D1-306C738C9179}" dt="2024-08-23T23:55:59.341" v="33"/>
          <ac:spMkLst>
            <pc:docMk/>
            <pc:sldMk cId="3977505131" sldId="2518"/>
            <ac:spMk id="9" creationId="{136B88C1-1461-A373-99AE-CAFC38362996}"/>
          </ac:spMkLst>
        </pc:spChg>
        <pc:spChg chg="mod">
          <ac:chgData name="Carlos Vargas Velasquez" userId="cc3d2fe6-8ad0-4b77-935d-0c8f7cb17c36" providerId="ADAL" clId="{C4944E93-0829-4F6C-B8D1-306C738C9179}" dt="2024-08-23T23:55:59.341" v="33"/>
          <ac:spMkLst>
            <pc:docMk/>
            <pc:sldMk cId="3977505131" sldId="2518"/>
            <ac:spMk id="10" creationId="{70F7F1A7-2751-015A-4971-E45935C15730}"/>
          </ac:spMkLst>
        </pc:spChg>
        <pc:spChg chg="mod">
          <ac:chgData name="Carlos Vargas Velasquez" userId="cc3d2fe6-8ad0-4b77-935d-0c8f7cb17c36" providerId="ADAL" clId="{C4944E93-0829-4F6C-B8D1-306C738C9179}" dt="2024-08-23T23:55:59.341" v="33"/>
          <ac:spMkLst>
            <pc:docMk/>
            <pc:sldMk cId="3977505131" sldId="2518"/>
            <ac:spMk id="11" creationId="{799225E6-0E7F-03B2-FFBD-B35DC8A03D90}"/>
          </ac:spMkLst>
        </pc:spChg>
        <pc:spChg chg="mod">
          <ac:chgData name="Carlos Vargas Velasquez" userId="cc3d2fe6-8ad0-4b77-935d-0c8f7cb17c36" providerId="ADAL" clId="{C4944E93-0829-4F6C-B8D1-306C738C9179}" dt="2024-08-23T23:55:59.341" v="33"/>
          <ac:spMkLst>
            <pc:docMk/>
            <pc:sldMk cId="3977505131" sldId="2518"/>
            <ac:spMk id="13" creationId="{4C3155E1-AE3D-D276-B9A8-03E5A4DC2EAE}"/>
          </ac:spMkLst>
        </pc:spChg>
        <pc:spChg chg="mod">
          <ac:chgData name="Carlos Vargas Velasquez" userId="cc3d2fe6-8ad0-4b77-935d-0c8f7cb17c36" providerId="ADAL" clId="{C4944E93-0829-4F6C-B8D1-306C738C9179}" dt="2024-08-23T23:55:59.341" v="33"/>
          <ac:spMkLst>
            <pc:docMk/>
            <pc:sldMk cId="3977505131" sldId="2518"/>
            <ac:spMk id="14" creationId="{223F8239-F84C-91E9-CE0B-44183D615149}"/>
          </ac:spMkLst>
        </pc:spChg>
        <pc:grpChg chg="add mod">
          <ac:chgData name="Carlos Vargas Velasquez" userId="cc3d2fe6-8ad0-4b77-935d-0c8f7cb17c36" providerId="ADAL" clId="{C4944E93-0829-4F6C-B8D1-306C738C9179}" dt="2024-08-23T23:55:59.341" v="33"/>
          <ac:grpSpMkLst>
            <pc:docMk/>
            <pc:sldMk cId="3977505131" sldId="2518"/>
            <ac:grpSpMk id="12" creationId="{5E48E4A6-4787-916E-E290-BD5817A381E7}"/>
          </ac:grpSpMkLst>
        </pc:grpChg>
        <pc:picChg chg="del mod">
          <ac:chgData name="Carlos Vargas Velasquez" userId="cc3d2fe6-8ad0-4b77-935d-0c8f7cb17c36" providerId="ADAL" clId="{C4944E93-0829-4F6C-B8D1-306C738C9179}" dt="2024-08-23T23:56:02.552" v="36" actId="21"/>
          <ac:picMkLst>
            <pc:docMk/>
            <pc:sldMk cId="3977505131" sldId="2518"/>
            <ac:picMk id="4" creationId="{1EFB0B4B-622E-A5F6-BCFF-DE852D9D4B35}"/>
          </ac:picMkLst>
        </pc:picChg>
        <pc:picChg chg="mod">
          <ac:chgData name="Carlos Vargas Velasquez" userId="cc3d2fe6-8ad0-4b77-935d-0c8f7cb17c36" providerId="ADAL" clId="{C4944E93-0829-4F6C-B8D1-306C738C9179}" dt="2024-08-23T23:55:59.341" v="33"/>
          <ac:picMkLst>
            <pc:docMk/>
            <pc:sldMk cId="3977505131" sldId="2518"/>
            <ac:picMk id="7" creationId="{1EFB0B4B-622E-A5F6-BCFF-DE852D9D4B35}"/>
          </ac:picMkLst>
        </pc:picChg>
      </pc:sldChg>
      <pc:sldChg chg="modSp del mod ord">
        <pc:chgData name="Carlos Vargas Velasquez" userId="cc3d2fe6-8ad0-4b77-935d-0c8f7cb17c36" providerId="ADAL" clId="{C4944E93-0829-4F6C-B8D1-306C738C9179}" dt="2024-08-24T00:38:58.508" v="549" actId="47"/>
        <pc:sldMkLst>
          <pc:docMk/>
          <pc:sldMk cId="2097889418" sldId="2520"/>
        </pc:sldMkLst>
        <pc:spChg chg="mod">
          <ac:chgData name="Carlos Vargas Velasquez" userId="cc3d2fe6-8ad0-4b77-935d-0c8f7cb17c36" providerId="ADAL" clId="{C4944E93-0829-4F6C-B8D1-306C738C9179}" dt="2024-08-23T23:55:59.474" v="35" actId="27636"/>
          <ac:spMkLst>
            <pc:docMk/>
            <pc:sldMk cId="2097889418" sldId="2520"/>
            <ac:spMk id="2" creationId="{FB43D05B-5EDC-8392-3B81-15D394A85C6A}"/>
          </ac:spMkLst>
        </pc:spChg>
      </pc:sldChg>
      <pc:sldChg chg="new add del">
        <pc:chgData name="Carlos Vargas Velasquez" userId="cc3d2fe6-8ad0-4b77-935d-0c8f7cb17c36" providerId="ADAL" clId="{C4944E93-0829-4F6C-B8D1-306C738C9179}" dt="2024-08-24T00:29:48.242" v="405" actId="47"/>
        <pc:sldMkLst>
          <pc:docMk/>
          <pc:sldMk cId="2679014398" sldId="2521"/>
        </pc:sldMkLst>
      </pc:sldChg>
      <pc:sldChg chg="modSp mod">
        <pc:chgData name="Carlos Vargas Velasquez" userId="cc3d2fe6-8ad0-4b77-935d-0c8f7cb17c36" providerId="ADAL" clId="{C4944E93-0829-4F6C-B8D1-306C738C9179}" dt="2024-08-24T00:29:20.433" v="400" actId="20577"/>
        <pc:sldMkLst>
          <pc:docMk/>
          <pc:sldMk cId="3515415194" sldId="2522"/>
        </pc:sldMkLst>
        <pc:spChg chg="mod">
          <ac:chgData name="Carlos Vargas Velasquez" userId="cc3d2fe6-8ad0-4b77-935d-0c8f7cb17c36" providerId="ADAL" clId="{C4944E93-0829-4F6C-B8D1-306C738C9179}" dt="2024-08-24T00:27:51.450" v="382"/>
          <ac:spMkLst>
            <pc:docMk/>
            <pc:sldMk cId="3515415194" sldId="2522"/>
            <ac:spMk id="2" creationId="{D9DF49AF-59CF-B4AE-D3CF-98AA1CCA304C}"/>
          </ac:spMkLst>
        </pc:spChg>
        <pc:spChg chg="mod">
          <ac:chgData name="Carlos Vargas Velasquez" userId="cc3d2fe6-8ad0-4b77-935d-0c8f7cb17c36" providerId="ADAL" clId="{C4944E93-0829-4F6C-B8D1-306C738C9179}" dt="2024-08-24T00:29:20.433" v="400" actId="20577"/>
          <ac:spMkLst>
            <pc:docMk/>
            <pc:sldMk cId="3515415194" sldId="2522"/>
            <ac:spMk id="3" creationId="{BFD2BF6B-5525-C933-1E19-C7BD223FD225}"/>
          </ac:spMkLst>
        </pc:spChg>
      </pc:sldChg>
      <pc:sldChg chg="modSp mod">
        <pc:chgData name="Carlos Vargas Velasquez" userId="cc3d2fe6-8ad0-4b77-935d-0c8f7cb17c36" providerId="ADAL" clId="{C4944E93-0829-4F6C-B8D1-306C738C9179}" dt="2024-08-24T00:36:15.971" v="535" actId="20577"/>
        <pc:sldMkLst>
          <pc:docMk/>
          <pc:sldMk cId="883245030" sldId="2523"/>
        </pc:sldMkLst>
        <pc:spChg chg="mod">
          <ac:chgData name="Carlos Vargas Velasquez" userId="cc3d2fe6-8ad0-4b77-935d-0c8f7cb17c36" providerId="ADAL" clId="{C4944E93-0829-4F6C-B8D1-306C738C9179}" dt="2024-08-24T00:34:54.889" v="523" actId="20577"/>
          <ac:spMkLst>
            <pc:docMk/>
            <pc:sldMk cId="883245030" sldId="2523"/>
            <ac:spMk id="2" creationId="{494DAE73-7578-2390-1991-580DFAC6CFF9}"/>
          </ac:spMkLst>
        </pc:spChg>
        <pc:spChg chg="mod">
          <ac:chgData name="Carlos Vargas Velasquez" userId="cc3d2fe6-8ad0-4b77-935d-0c8f7cb17c36" providerId="ADAL" clId="{C4944E93-0829-4F6C-B8D1-306C738C9179}" dt="2024-08-24T00:36:15.971" v="535" actId="20577"/>
          <ac:spMkLst>
            <pc:docMk/>
            <pc:sldMk cId="883245030" sldId="2523"/>
            <ac:spMk id="3" creationId="{185B5753-0F6B-6C28-5A33-3005D8A409C2}"/>
          </ac:spMkLst>
        </pc:spChg>
      </pc:sldChg>
      <pc:sldChg chg="modSp del mod">
        <pc:chgData name="Carlos Vargas Velasquez" userId="cc3d2fe6-8ad0-4b77-935d-0c8f7cb17c36" providerId="ADAL" clId="{C4944E93-0829-4F6C-B8D1-306C738C9179}" dt="2024-08-24T00:32:20.968" v="442" actId="47"/>
        <pc:sldMkLst>
          <pc:docMk/>
          <pc:sldMk cId="3748019361" sldId="2523"/>
        </pc:sldMkLst>
        <pc:spChg chg="mod">
          <ac:chgData name="Carlos Vargas Velasquez" userId="cc3d2fe6-8ad0-4b77-935d-0c8f7cb17c36" providerId="ADAL" clId="{C4944E93-0829-4F6C-B8D1-306C738C9179}" dt="2024-08-24T00:31:48.291" v="439" actId="20577"/>
          <ac:spMkLst>
            <pc:docMk/>
            <pc:sldMk cId="3748019361" sldId="2523"/>
            <ac:spMk id="2" creationId="{B2277871-6535-6E0A-20B4-0D9044321535}"/>
          </ac:spMkLst>
        </pc:spChg>
      </pc:sldChg>
      <pc:sldChg chg="addSp delSp modSp add del mod">
        <pc:chgData name="Carlos Vargas Velasquez" userId="cc3d2fe6-8ad0-4b77-935d-0c8f7cb17c36" providerId="ADAL" clId="{C4944E93-0829-4F6C-B8D1-306C738C9179}" dt="2024-08-24T00:39:26.670" v="556" actId="47"/>
        <pc:sldMkLst>
          <pc:docMk/>
          <pc:sldMk cId="3093694725" sldId="2524"/>
        </pc:sldMkLst>
        <pc:spChg chg="mod">
          <ac:chgData name="Carlos Vargas Velasquez" userId="cc3d2fe6-8ad0-4b77-935d-0c8f7cb17c36" providerId="ADAL" clId="{C4944E93-0829-4F6C-B8D1-306C738C9179}" dt="2024-08-24T00:34:28.545" v="477" actId="20577"/>
          <ac:spMkLst>
            <pc:docMk/>
            <pc:sldMk cId="3093694725" sldId="2524"/>
            <ac:spMk id="2" creationId="{B2277871-6535-6E0A-20B4-0D9044321535}"/>
          </ac:spMkLst>
        </pc:spChg>
        <pc:spChg chg="add del mod">
          <ac:chgData name="Carlos Vargas Velasquez" userId="cc3d2fe6-8ad0-4b77-935d-0c8f7cb17c36" providerId="ADAL" clId="{C4944E93-0829-4F6C-B8D1-306C738C9179}" dt="2024-08-24T00:33:14.552" v="446" actId="478"/>
          <ac:spMkLst>
            <pc:docMk/>
            <pc:sldMk cId="3093694725" sldId="2524"/>
            <ac:spMk id="4" creationId="{2660A3F6-D711-EC11-A33E-8A9F1B8D8C47}"/>
          </ac:spMkLst>
        </pc:spChg>
      </pc:sldChg>
      <pc:sldChg chg="modSp mod">
        <pc:chgData name="Carlos Vargas Velasquez" userId="cc3d2fe6-8ad0-4b77-935d-0c8f7cb17c36" providerId="ADAL" clId="{C4944E93-0829-4F6C-B8D1-306C738C9179}" dt="2024-08-24T00:38:35.802" v="546" actId="6549"/>
        <pc:sldMkLst>
          <pc:docMk/>
          <pc:sldMk cId="3166081119" sldId="2525"/>
        </pc:sldMkLst>
        <pc:spChg chg="mod">
          <ac:chgData name="Carlos Vargas Velasquez" userId="cc3d2fe6-8ad0-4b77-935d-0c8f7cb17c36" providerId="ADAL" clId="{C4944E93-0829-4F6C-B8D1-306C738C9179}" dt="2024-08-24T00:36:46.017" v="537" actId="27636"/>
          <ac:spMkLst>
            <pc:docMk/>
            <pc:sldMk cId="3166081119" sldId="2525"/>
            <ac:spMk id="2" creationId="{FB43D05B-5EDC-8392-3B81-15D394A85C6A}"/>
          </ac:spMkLst>
        </pc:spChg>
        <pc:spChg chg="mod">
          <ac:chgData name="Carlos Vargas Velasquez" userId="cc3d2fe6-8ad0-4b77-935d-0c8f7cb17c36" providerId="ADAL" clId="{C4944E93-0829-4F6C-B8D1-306C738C9179}" dt="2024-08-24T00:37:26.167" v="538"/>
          <ac:spMkLst>
            <pc:docMk/>
            <pc:sldMk cId="3166081119" sldId="2525"/>
            <ac:spMk id="3" creationId="{75CD1AC0-6D2B-DECB-A5A5-793A5B74A47C}"/>
          </ac:spMkLst>
        </pc:spChg>
        <pc:spChg chg="mod">
          <ac:chgData name="Carlos Vargas Velasquez" userId="cc3d2fe6-8ad0-4b77-935d-0c8f7cb17c36" providerId="ADAL" clId="{C4944E93-0829-4F6C-B8D1-306C738C9179}" dt="2024-08-24T00:38:35.802" v="546" actId="6549"/>
          <ac:spMkLst>
            <pc:docMk/>
            <pc:sldMk cId="3166081119" sldId="2525"/>
            <ac:spMk id="6" creationId="{A05D720F-6606-BFE7-CB5D-607A741638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0BB31-F587-4909-8F3E-47A09F8FECE7}" type="datetimeFigureOut">
              <a:rPr lang="es-GT" smtClean="0"/>
              <a:t>23/08/2024</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modify the pattern text styles</a:t>
            </a:r>
          </a:p>
          <a:p>
            <a:pPr lvl="1"/>
            <a:r>
              <a:rPr lang="es-ES"/>
              <a:t>Second level</a:t>
            </a:r>
          </a:p>
          <a:p>
            <a:pPr lvl="2"/>
            <a:r>
              <a:rPr lang="es-ES"/>
              <a:t>Third level</a:t>
            </a:r>
          </a:p>
          <a:p>
            <a:pPr lvl="3"/>
            <a:r>
              <a:rPr lang="es-ES"/>
              <a:t>Fourth level</a:t>
            </a:r>
          </a:p>
          <a:p>
            <a:pPr lvl="4"/>
            <a:r>
              <a:rPr lang="es-ES"/>
              <a:t>Fifth level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41375-6D40-4AF5-AC3B-35D421049F64}" type="slidenum">
              <a:rPr lang="es-GT" smtClean="0"/>
              <a:t>‹Nº›</a:t>
            </a:fld>
            <a:endParaRPr lang="es-GT"/>
          </a:p>
        </p:txBody>
      </p:sp>
    </p:spTree>
    <p:extLst>
      <p:ext uri="{BB962C8B-B14F-4D97-AF65-F5344CB8AC3E}">
        <p14:creationId xmlns:p14="http://schemas.microsoft.com/office/powerpoint/2010/main" val="418156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 Introduction In accordance with the current Law and Regulations for the Prevention and Control of Infection caused by the Human Immunodeficiency Virus, which establish that the Ministry of Health, hereinafter referred to as MINSAL, is the governing entity in charge of issuing updated regulations and the necessary provisions to facilitate and achieve greater efficiency in the application of the Law and Regulations, as well as the development and application of the guidelines issued to countries at the international level by WHO/CDC. It is necessary to issue the present technical guidelines for the implementation of STI and HIV in clinical laboratories and blood banks, with the purpose of establishing the offer of services based on networks of clinical laboratories and blood banks, according to complexity to ensure that the results obtained in the analysis correspond to the serological status of the patient. The present guidelines establish, through quality assurance, the standardization of the establishments that perform rapid HIV tests, with measurement of quality indicators and the performance of standardized evaluations, in all the personnel that perform tests, counting on an evaluation of competence and satisfactory results, which is obtained through training, coaching and evaluations. It has been structured describing the main activities related to quality management applied to a diverse range of in vitro diagnostic and follow-up tests for STIs and HIV, establishing a mandatory compliance with the quality assurance cycle, whose components within the </a:t>
            </a:r>
            <a:r>
              <a:rPr lang="es-ES" dirty="0" err="1"/>
              <a:t>pre-analytical</a:t>
            </a:r>
            <a:r>
              <a:rPr lang="es-ES" dirty="0"/>
              <a:t>, analytical and </a:t>
            </a:r>
            <a:r>
              <a:rPr lang="es-ES" dirty="0" err="1"/>
              <a:t>post-analytical </a:t>
            </a:r>
            <a:r>
              <a:rPr lang="es-ES" dirty="0"/>
              <a:t>stages, as well as biosafety practices, constitute a guarantee of quality to be performed in clinical laboratories and blood banks in a precise, accurate, reliable and with technical-scientific excellence.</a:t>
            </a:r>
            <a:endParaRPr lang="es-SV" dirty="0"/>
          </a:p>
          <a:p>
            <a:endParaRPr lang="es-GT" dirty="0"/>
          </a:p>
        </p:txBody>
      </p:sp>
      <p:sp>
        <p:nvSpPr>
          <p:cNvPr id="4" name="Marcador de número de diapositiva 3"/>
          <p:cNvSpPr>
            <a:spLocks noGrp="1"/>
          </p:cNvSpPr>
          <p:nvPr>
            <p:ph type="sldNum" sz="quarter" idx="5"/>
          </p:nvPr>
        </p:nvSpPr>
        <p:spPr/>
        <p:txBody>
          <a:bodyPr/>
          <a:lstStyle/>
          <a:p>
            <a:fld id="{32741375-6D40-4AF5-AC3B-35D421049F64}" type="slidenum">
              <a:rPr lang="es-GT" smtClean="0"/>
              <a:t>2</a:t>
            </a:fld>
            <a:endParaRPr lang="es-GT"/>
          </a:p>
        </p:txBody>
      </p:sp>
    </p:spTree>
    <p:extLst>
      <p:ext uri="{BB962C8B-B14F-4D97-AF65-F5344CB8AC3E}">
        <p14:creationId xmlns:p14="http://schemas.microsoft.com/office/powerpoint/2010/main" val="1179102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1AA9624-67F3-42FC-AACF-F91265DBF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60D07670-D20F-4241-BEF0-BBA28ADEC47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3432738B-B22A-41FE-B4B7-585D2D536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0354F51D-FBB4-4E02-AE3B-57D345856D80}"/>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5" name="Marcador de pie de página 4">
            <a:extLst>
              <a:ext uri="{FF2B5EF4-FFF2-40B4-BE49-F238E27FC236}">
                <a16:creationId xmlns:a16="http://schemas.microsoft.com/office/drawing/2014/main" id="{9061F4E1-1BF0-4789-A176-51D8B8D8FDE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C45BE5A7-C396-4567-A2F8-BA3FCCEFEBF9}"/>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35896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D3C903A-F4B5-4E7A-9D38-E5BE2945B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CDC0261A-1387-45B6-B26C-52F529D3EA1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801EE9EC-DF06-4DDD-A5D5-760540BC2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15BC42A9-49CD-4360-A912-6266A42B267A}"/>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5" name="Marcador de pie de página 4">
            <a:extLst>
              <a:ext uri="{FF2B5EF4-FFF2-40B4-BE49-F238E27FC236}">
                <a16:creationId xmlns:a16="http://schemas.microsoft.com/office/drawing/2014/main" id="{5FB32C18-A77D-4B8F-8D57-B5A42DA1169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DBC04C9-3588-4276-865B-1DCBA54E1768}"/>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346035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727D664-1F53-4E22-AE79-2486A18A30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vertical 1">
            <a:extLst>
              <a:ext uri="{FF2B5EF4-FFF2-40B4-BE49-F238E27FC236}">
                <a16:creationId xmlns:a16="http://schemas.microsoft.com/office/drawing/2014/main" id="{0B2FE598-A71B-4116-8044-CC6DAD8307A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50F766AF-00BB-40B5-A701-353E921B03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DEE0935E-B7B6-4DF1-B311-56A9C55FA764}"/>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5" name="Marcador de pie de página 4">
            <a:extLst>
              <a:ext uri="{FF2B5EF4-FFF2-40B4-BE49-F238E27FC236}">
                <a16:creationId xmlns:a16="http://schemas.microsoft.com/office/drawing/2014/main" id="{F12B47B7-4360-41C3-A8DC-8F19FFE60225}"/>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32808930-D597-4033-9541-627B71CA1C5D}"/>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351057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cudo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4C36A81-AE48-48E4-81EF-5CFA25FC4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8659" y="2512195"/>
            <a:ext cx="1554681" cy="1833609"/>
          </a:xfrm>
          <a:prstGeom prst="rect">
            <a:avLst/>
          </a:prstGeom>
        </p:spPr>
      </p:pic>
    </p:spTree>
    <p:extLst>
      <p:ext uri="{BB962C8B-B14F-4D97-AF65-F5344CB8AC3E}">
        <p14:creationId xmlns:p14="http://schemas.microsoft.com/office/powerpoint/2010/main" val="70044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1AA9624-67F3-42FC-AACF-F91265DBF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pic>
        <p:nvPicPr>
          <p:cNvPr id="9" name="Imagen 8">
            <a:extLst>
              <a:ext uri="{FF2B5EF4-FFF2-40B4-BE49-F238E27FC236}">
                <a16:creationId xmlns:a16="http://schemas.microsoft.com/office/drawing/2014/main" id="{058441E4-BEB6-4EEC-AFD2-674051188D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60D07670-D20F-4241-BEF0-BBA28ADEC476}"/>
              </a:ext>
            </a:extLst>
          </p:cNvPr>
          <p:cNvSpPr>
            <a:spLocks noGrp="1"/>
          </p:cNvSpPr>
          <p:nvPr>
            <p:ph type="ctrTitle"/>
          </p:nvPr>
        </p:nvSpPr>
        <p:spPr>
          <a:xfrm>
            <a:off x="1524000" y="1122363"/>
            <a:ext cx="9144000" cy="2387600"/>
          </a:xfrm>
        </p:spPr>
        <p:txBody>
          <a:bodyPr anchor="b"/>
          <a:lstStyle>
            <a:lvl1pPr algn="ctr">
              <a:defRPr sz="6000"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Subtítulo 2">
            <a:extLst>
              <a:ext uri="{FF2B5EF4-FFF2-40B4-BE49-F238E27FC236}">
                <a16:creationId xmlns:a16="http://schemas.microsoft.com/office/drawing/2014/main" id="{3432738B-B22A-41FE-B4B7-585D2D536AE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SV" dirty="0"/>
          </a:p>
        </p:txBody>
      </p:sp>
      <p:sp>
        <p:nvSpPr>
          <p:cNvPr id="4" name="Marcador de fecha 3">
            <a:extLst>
              <a:ext uri="{FF2B5EF4-FFF2-40B4-BE49-F238E27FC236}">
                <a16:creationId xmlns:a16="http://schemas.microsoft.com/office/drawing/2014/main" id="{0354F51D-FBB4-4E02-AE3B-57D345856D80}"/>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p>
        </p:txBody>
      </p:sp>
      <p:sp>
        <p:nvSpPr>
          <p:cNvPr id="5" name="Marcador de pie de página 4">
            <a:extLst>
              <a:ext uri="{FF2B5EF4-FFF2-40B4-BE49-F238E27FC236}">
                <a16:creationId xmlns:a16="http://schemas.microsoft.com/office/drawing/2014/main" id="{9061F4E1-1BF0-4789-A176-51D8B8D8FDEB}"/>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6" name="Marcador de número de diapositiva 5">
            <a:extLst>
              <a:ext uri="{FF2B5EF4-FFF2-40B4-BE49-F238E27FC236}">
                <a16:creationId xmlns:a16="http://schemas.microsoft.com/office/drawing/2014/main" id="{C45BE5A7-C396-4567-A2F8-BA3FCCEFEBF9}"/>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373853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625FE12-1957-4A0D-87C6-2B82D3E39E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pic>
        <p:nvPicPr>
          <p:cNvPr id="9" name="Imagen 8">
            <a:extLst>
              <a:ext uri="{FF2B5EF4-FFF2-40B4-BE49-F238E27FC236}">
                <a16:creationId xmlns:a16="http://schemas.microsoft.com/office/drawing/2014/main" id="{D2A9CD8C-43CB-4564-93E4-1CC4181F8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AD7A7D55-7042-4683-BCBA-F453EAB6BB39}"/>
              </a:ext>
            </a:extLst>
          </p:cNvPr>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contenido 2">
            <a:extLst>
              <a:ext uri="{FF2B5EF4-FFF2-40B4-BE49-F238E27FC236}">
                <a16:creationId xmlns:a16="http://schemas.microsoft.com/office/drawing/2014/main" id="{94F33BF1-30AE-4EF2-A8DA-FEE4514D4FD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
        <p:nvSpPr>
          <p:cNvPr id="4" name="Marcador de fecha 3">
            <a:extLst>
              <a:ext uri="{FF2B5EF4-FFF2-40B4-BE49-F238E27FC236}">
                <a16:creationId xmlns:a16="http://schemas.microsoft.com/office/drawing/2014/main" id="{B406B33B-EF4D-410D-8A82-09E581C3235A}"/>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a:p>
        </p:txBody>
      </p:sp>
      <p:sp>
        <p:nvSpPr>
          <p:cNvPr id="5" name="Marcador de pie de página 4">
            <a:extLst>
              <a:ext uri="{FF2B5EF4-FFF2-40B4-BE49-F238E27FC236}">
                <a16:creationId xmlns:a16="http://schemas.microsoft.com/office/drawing/2014/main" id="{20849A31-E884-428D-A5FA-B3C3CBCAA9C2}"/>
              </a:ext>
            </a:extLst>
          </p:cNvPr>
          <p:cNvSpPr>
            <a:spLocks noGrp="1"/>
          </p:cNvSpPr>
          <p:nvPr>
            <p:ph type="ftr" sz="quarter" idx="11"/>
          </p:nvPr>
        </p:nvSpPr>
        <p:spPr/>
        <p:txBody>
          <a:bodyPr/>
          <a:lstStyle>
            <a:lvl1pPr>
              <a:defRPr>
                <a:solidFill>
                  <a:schemeClr val="bg1"/>
                </a:solidFill>
              </a:defRPr>
            </a:lvl1pPr>
          </a:lstStyle>
          <a:p>
            <a:endParaRPr lang="es-SV">
              <a:solidFill>
                <a:schemeClr val="bg1"/>
              </a:solidFill>
            </a:endParaRPr>
          </a:p>
        </p:txBody>
      </p:sp>
      <p:sp>
        <p:nvSpPr>
          <p:cNvPr id="6" name="Marcador de número de diapositiva 5">
            <a:extLst>
              <a:ext uri="{FF2B5EF4-FFF2-40B4-BE49-F238E27FC236}">
                <a16:creationId xmlns:a16="http://schemas.microsoft.com/office/drawing/2014/main" id="{DA154CE3-FF16-4216-A826-37A691A509C3}"/>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281804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B789F54-CC25-4C37-8744-B017C3523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8" name="Imagen 7">
            <a:extLst>
              <a:ext uri="{FF2B5EF4-FFF2-40B4-BE49-F238E27FC236}">
                <a16:creationId xmlns:a16="http://schemas.microsoft.com/office/drawing/2014/main" id="{C8DE65D3-591C-408F-9983-D6D85EBBCA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D23A0DA4-D986-40D7-B421-99CA9315F525}"/>
              </a:ext>
            </a:extLst>
          </p:cNvPr>
          <p:cNvSpPr>
            <a:spLocks noGrp="1"/>
          </p:cNvSpPr>
          <p:nvPr>
            <p:ph type="title"/>
          </p:nvPr>
        </p:nvSpPr>
        <p:spPr>
          <a:xfrm>
            <a:off x="831850" y="1709738"/>
            <a:ext cx="10515600" cy="2852737"/>
          </a:xfrm>
        </p:spPr>
        <p:txBody>
          <a:bodyPr anchor="b"/>
          <a:lstStyle>
            <a:lvl1pPr>
              <a:defRPr sz="6000"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texto 2">
            <a:extLst>
              <a:ext uri="{FF2B5EF4-FFF2-40B4-BE49-F238E27FC236}">
                <a16:creationId xmlns:a16="http://schemas.microsoft.com/office/drawing/2014/main" id="{AD78C1A0-CD39-4624-933A-52B7D36840CD}"/>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01DF4C-54B0-48A5-A46D-3202C373D510}"/>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p>
        </p:txBody>
      </p:sp>
      <p:sp>
        <p:nvSpPr>
          <p:cNvPr id="5" name="Marcador de pie de página 4">
            <a:extLst>
              <a:ext uri="{FF2B5EF4-FFF2-40B4-BE49-F238E27FC236}">
                <a16:creationId xmlns:a16="http://schemas.microsoft.com/office/drawing/2014/main" id="{45DAE43D-2183-438F-BAE4-79ADD9F01506}"/>
              </a:ext>
            </a:extLst>
          </p:cNvPr>
          <p:cNvSpPr>
            <a:spLocks noGrp="1"/>
          </p:cNvSpPr>
          <p:nvPr>
            <p:ph type="ftr" sz="quarter" idx="11"/>
          </p:nvPr>
        </p:nvSpPr>
        <p:spPr/>
        <p:txBody>
          <a:bodyPr/>
          <a:lstStyle>
            <a:lvl1pPr>
              <a:defRPr>
                <a:solidFill>
                  <a:schemeClr val="bg1"/>
                </a:solidFill>
              </a:defRPr>
            </a:lvl1pPr>
          </a:lstStyle>
          <a:p>
            <a:endParaRPr lang="es-SV" dirty="0"/>
          </a:p>
        </p:txBody>
      </p:sp>
      <p:sp>
        <p:nvSpPr>
          <p:cNvPr id="6" name="Marcador de número de diapositiva 5">
            <a:extLst>
              <a:ext uri="{FF2B5EF4-FFF2-40B4-BE49-F238E27FC236}">
                <a16:creationId xmlns:a16="http://schemas.microsoft.com/office/drawing/2014/main" id="{1AFF7322-0FB6-4477-A870-FD290C11A7F6}"/>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141700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D5DCB00-A82D-4A40-A21C-5977CB4375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pic>
        <p:nvPicPr>
          <p:cNvPr id="9" name="Imagen 8">
            <a:extLst>
              <a:ext uri="{FF2B5EF4-FFF2-40B4-BE49-F238E27FC236}">
                <a16:creationId xmlns:a16="http://schemas.microsoft.com/office/drawing/2014/main" id="{F8AFCC67-B284-466F-B99E-7D8CCE283A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A96F1163-FEA6-47DD-A722-495EBE53F562}"/>
              </a:ext>
            </a:extLst>
          </p:cNvPr>
          <p:cNvSpPr>
            <a:spLocks noGrp="1"/>
          </p:cNvSpPr>
          <p:nvPr>
            <p:ph type="title"/>
          </p:nvPr>
        </p:nvSpPr>
        <p:spPr>
          <a:xfrm>
            <a:off x="838200" y="363537"/>
            <a:ext cx="10515600" cy="1325563"/>
          </a:xfrm>
        </p:spPr>
        <p:txBody>
          <a:bodyPr/>
          <a:lstStyle>
            <a:lvl1pPr>
              <a:defRPr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contenido 2">
            <a:extLst>
              <a:ext uri="{FF2B5EF4-FFF2-40B4-BE49-F238E27FC236}">
                <a16:creationId xmlns:a16="http://schemas.microsoft.com/office/drawing/2014/main" id="{DCC004A4-39F1-4A61-A017-B1B76FD891F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2A99E49C-99F3-4EB0-AB54-5FE6EA6435AD}"/>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D7933BFC-617B-4A75-B838-3C8885F3252A}"/>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solidFill>
                <a:schemeClr val="bg1"/>
              </a:solidFill>
            </a:endParaRPr>
          </a:p>
        </p:txBody>
      </p:sp>
      <p:sp>
        <p:nvSpPr>
          <p:cNvPr id="6" name="Marcador de pie de página 5">
            <a:extLst>
              <a:ext uri="{FF2B5EF4-FFF2-40B4-BE49-F238E27FC236}">
                <a16:creationId xmlns:a16="http://schemas.microsoft.com/office/drawing/2014/main" id="{03B1DE53-3D42-4D25-8206-1CE8ADF57A7D}"/>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7" name="Marcador de número de diapositiva 6">
            <a:extLst>
              <a:ext uri="{FF2B5EF4-FFF2-40B4-BE49-F238E27FC236}">
                <a16:creationId xmlns:a16="http://schemas.microsoft.com/office/drawing/2014/main" id="{4443A6FD-2D8B-49E8-8779-38262A8992F0}"/>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38629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2CEEDA0-5057-4195-B244-11111F18D9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11" name="Imagen 10">
            <a:extLst>
              <a:ext uri="{FF2B5EF4-FFF2-40B4-BE49-F238E27FC236}">
                <a16:creationId xmlns:a16="http://schemas.microsoft.com/office/drawing/2014/main" id="{9310D12A-6D5F-48C6-BF3B-79BD2BCEFF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9DA55407-13AC-418D-A3F7-591CDBB894E1}"/>
              </a:ext>
            </a:extLst>
          </p:cNvPr>
          <p:cNvSpPr>
            <a:spLocks noGrp="1"/>
          </p:cNvSpPr>
          <p:nvPr>
            <p:ph type="title"/>
          </p:nvPr>
        </p:nvSpPr>
        <p:spPr>
          <a:xfrm>
            <a:off x="837185" y="355600"/>
            <a:ext cx="10515600" cy="1325563"/>
          </a:xfrm>
        </p:spPr>
        <p:txBody>
          <a:bodyPr/>
          <a:lstStyle>
            <a:lvl1pPr>
              <a:defRPr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texto 2">
            <a:extLst>
              <a:ext uri="{FF2B5EF4-FFF2-40B4-BE49-F238E27FC236}">
                <a16:creationId xmlns:a16="http://schemas.microsoft.com/office/drawing/2014/main" id="{81856215-30E9-4841-9A09-0A248C1E2B47}"/>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778281B2-28C7-41A3-B29D-9C4987D7697B}"/>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58025969-B36F-4499-9F59-1D3271CAC78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FAD8CB9D-CDA2-4342-8595-33DC2E02C92C}"/>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B96F2AF8-5A46-4ADB-B488-577E2896B14C}"/>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a:p>
        </p:txBody>
      </p:sp>
      <p:sp>
        <p:nvSpPr>
          <p:cNvPr id="8" name="Marcador de pie de página 7">
            <a:extLst>
              <a:ext uri="{FF2B5EF4-FFF2-40B4-BE49-F238E27FC236}">
                <a16:creationId xmlns:a16="http://schemas.microsoft.com/office/drawing/2014/main" id="{55167D7E-D00F-4937-8D01-B9965F94B802}"/>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9" name="Marcador de número de diapositiva 8">
            <a:extLst>
              <a:ext uri="{FF2B5EF4-FFF2-40B4-BE49-F238E27FC236}">
                <a16:creationId xmlns:a16="http://schemas.microsoft.com/office/drawing/2014/main" id="{1FC314F9-E5AA-4109-B19F-3B4CC3444ACF}"/>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133999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56C8370-61EF-4B10-9BE8-151E2353A9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7" name="Imagen 6">
            <a:extLst>
              <a:ext uri="{FF2B5EF4-FFF2-40B4-BE49-F238E27FC236}">
                <a16:creationId xmlns:a16="http://schemas.microsoft.com/office/drawing/2014/main" id="{850AC4BB-E3DB-4AA5-92AD-9C4BEDAA5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8F971268-E8FB-42C5-AC18-0CA6B21ADBE3}"/>
              </a:ext>
            </a:extLst>
          </p:cNvPr>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fecha 2">
            <a:extLst>
              <a:ext uri="{FF2B5EF4-FFF2-40B4-BE49-F238E27FC236}">
                <a16:creationId xmlns:a16="http://schemas.microsoft.com/office/drawing/2014/main" id="{94B28FED-B0ED-4851-AB79-3CC6A338AA26}"/>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a:p>
        </p:txBody>
      </p:sp>
      <p:sp>
        <p:nvSpPr>
          <p:cNvPr id="4" name="Marcador de pie de página 3">
            <a:extLst>
              <a:ext uri="{FF2B5EF4-FFF2-40B4-BE49-F238E27FC236}">
                <a16:creationId xmlns:a16="http://schemas.microsoft.com/office/drawing/2014/main" id="{51378153-F9BD-4791-A19F-EB3ADF70975A}"/>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5" name="Marcador de número de diapositiva 4">
            <a:extLst>
              <a:ext uri="{FF2B5EF4-FFF2-40B4-BE49-F238E27FC236}">
                <a16:creationId xmlns:a16="http://schemas.microsoft.com/office/drawing/2014/main" id="{8E0FA47C-E779-4FC9-985E-DB5627FA76AF}"/>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336052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8915874-585D-4E82-A347-69638F8A1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6" name="Imagen 5">
            <a:extLst>
              <a:ext uri="{FF2B5EF4-FFF2-40B4-BE49-F238E27FC236}">
                <a16:creationId xmlns:a16="http://schemas.microsoft.com/office/drawing/2014/main" id="{CCC61670-3ECD-4D6E-B7EE-56689CBA2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Marcador de fecha 1">
            <a:extLst>
              <a:ext uri="{FF2B5EF4-FFF2-40B4-BE49-F238E27FC236}">
                <a16:creationId xmlns:a16="http://schemas.microsoft.com/office/drawing/2014/main" id="{EE56CCBA-3B9A-4C65-9F30-9B1FB6DC1721}"/>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a:p>
        </p:txBody>
      </p:sp>
      <p:sp>
        <p:nvSpPr>
          <p:cNvPr id="3" name="Marcador de pie de página 2">
            <a:extLst>
              <a:ext uri="{FF2B5EF4-FFF2-40B4-BE49-F238E27FC236}">
                <a16:creationId xmlns:a16="http://schemas.microsoft.com/office/drawing/2014/main" id="{865B5D6E-5869-47AC-9832-3652F54994D6}"/>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4" name="Marcador de número de diapositiva 3">
            <a:extLst>
              <a:ext uri="{FF2B5EF4-FFF2-40B4-BE49-F238E27FC236}">
                <a16:creationId xmlns:a16="http://schemas.microsoft.com/office/drawing/2014/main" id="{09FEBE36-138D-40F6-98FB-ED3D5F6F1405}"/>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14471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625FE12-1957-4A0D-87C6-2B82D3E39E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AD7A7D55-7042-4683-BCBA-F453EAB6BB3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94F33BF1-30AE-4EF2-A8DA-FEE4514D4FD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B406B33B-EF4D-410D-8A82-09E581C3235A}"/>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5" name="Marcador de pie de página 4">
            <a:extLst>
              <a:ext uri="{FF2B5EF4-FFF2-40B4-BE49-F238E27FC236}">
                <a16:creationId xmlns:a16="http://schemas.microsoft.com/office/drawing/2014/main" id="{20849A31-E884-428D-A5FA-B3C3CBCAA9C2}"/>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A154CE3-FF16-4216-A826-37A691A509C3}"/>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470390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74539D8-8990-4F3E-87DA-F8AF32B916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9" name="Imagen 8">
            <a:extLst>
              <a:ext uri="{FF2B5EF4-FFF2-40B4-BE49-F238E27FC236}">
                <a16:creationId xmlns:a16="http://schemas.microsoft.com/office/drawing/2014/main" id="{8CAC8E1C-BD96-44AF-A185-0B97105FB4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6E03F9C8-A218-477B-87ED-4CF2C62728C3}"/>
              </a:ext>
            </a:extLst>
          </p:cNvPr>
          <p:cNvSpPr>
            <a:spLocks noGrp="1"/>
          </p:cNvSpPr>
          <p:nvPr>
            <p:ph type="title"/>
          </p:nvPr>
        </p:nvSpPr>
        <p:spPr>
          <a:xfrm>
            <a:off x="839788" y="457200"/>
            <a:ext cx="3932237" cy="1600200"/>
          </a:xfrm>
        </p:spPr>
        <p:txBody>
          <a:bodyPr anchor="b"/>
          <a:lstStyle>
            <a:lvl1pPr>
              <a:defRPr sz="3200" b="1">
                <a:solidFill>
                  <a:schemeClr val="bg1"/>
                </a:solidFill>
              </a:defRPr>
            </a:lvl1pPr>
          </a:lstStyle>
          <a:p>
            <a:r>
              <a:rPr lang="es-ES" dirty="0"/>
              <a:t>Haga clic para modificar el estilo de título del patrón</a:t>
            </a:r>
            <a:endParaRPr lang="es-SV" dirty="0"/>
          </a:p>
        </p:txBody>
      </p:sp>
      <p:sp>
        <p:nvSpPr>
          <p:cNvPr id="3" name="Marcador de contenido 2">
            <a:extLst>
              <a:ext uri="{FF2B5EF4-FFF2-40B4-BE49-F238E27FC236}">
                <a16:creationId xmlns:a16="http://schemas.microsoft.com/office/drawing/2014/main" id="{9845F092-D122-4BA7-B065-C875D3769FBE}"/>
              </a:ext>
            </a:extLst>
          </p:cNvPr>
          <p:cNvSpPr>
            <a:spLocks noGrp="1"/>
          </p:cNvSpPr>
          <p:nvPr>
            <p:ph idx="1"/>
          </p:nvPr>
        </p:nvSpPr>
        <p:spPr>
          <a:xfrm>
            <a:off x="5180012" y="992187"/>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
        <p:nvSpPr>
          <p:cNvPr id="4" name="Marcador de texto 3">
            <a:extLst>
              <a:ext uri="{FF2B5EF4-FFF2-40B4-BE49-F238E27FC236}">
                <a16:creationId xmlns:a16="http://schemas.microsoft.com/office/drawing/2014/main" id="{2C0EFC21-8F3D-4834-B78B-BCA9AB1D6965}"/>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53056A82-6D3B-46AA-A486-D36F57F803BE}"/>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p>
        </p:txBody>
      </p:sp>
      <p:sp>
        <p:nvSpPr>
          <p:cNvPr id="6" name="Marcador de pie de página 5">
            <a:extLst>
              <a:ext uri="{FF2B5EF4-FFF2-40B4-BE49-F238E27FC236}">
                <a16:creationId xmlns:a16="http://schemas.microsoft.com/office/drawing/2014/main" id="{8C0A8437-AF64-4355-9AA1-8659C165D8D7}"/>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7" name="Marcador de número de diapositiva 6">
            <a:extLst>
              <a:ext uri="{FF2B5EF4-FFF2-40B4-BE49-F238E27FC236}">
                <a16:creationId xmlns:a16="http://schemas.microsoft.com/office/drawing/2014/main" id="{9B2B8D1F-498B-4F84-B8E0-A6D080BAA7F4}"/>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2345288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B3453D3-C385-4300-8879-FEE57AA8E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pic>
        <p:nvPicPr>
          <p:cNvPr id="9" name="Imagen 8">
            <a:extLst>
              <a:ext uri="{FF2B5EF4-FFF2-40B4-BE49-F238E27FC236}">
                <a16:creationId xmlns:a16="http://schemas.microsoft.com/office/drawing/2014/main" id="{22535489-7737-49CD-8B8B-56188D2078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0" y="0"/>
            <a:ext cx="12189970" cy="6858000"/>
          </a:xfrm>
          <a:prstGeom prst="rect">
            <a:avLst/>
          </a:prstGeom>
        </p:spPr>
      </p:pic>
      <p:sp>
        <p:nvSpPr>
          <p:cNvPr id="2" name="Título 1">
            <a:extLst>
              <a:ext uri="{FF2B5EF4-FFF2-40B4-BE49-F238E27FC236}">
                <a16:creationId xmlns:a16="http://schemas.microsoft.com/office/drawing/2014/main" id="{96AE9FCD-B8C2-46EF-AD34-5B3B6AE97ABC}"/>
              </a:ext>
            </a:extLst>
          </p:cNvPr>
          <p:cNvSpPr>
            <a:spLocks noGrp="1"/>
          </p:cNvSpPr>
          <p:nvPr>
            <p:ph type="title"/>
          </p:nvPr>
        </p:nvSpPr>
        <p:spPr>
          <a:xfrm>
            <a:off x="839788" y="457200"/>
            <a:ext cx="3932237" cy="1600200"/>
          </a:xfrm>
        </p:spPr>
        <p:txBody>
          <a:bodyPr anchor="b"/>
          <a:lstStyle>
            <a:lvl1pPr>
              <a:defRPr sz="3200"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posición de imagen 2">
            <a:extLst>
              <a:ext uri="{FF2B5EF4-FFF2-40B4-BE49-F238E27FC236}">
                <a16:creationId xmlns:a16="http://schemas.microsoft.com/office/drawing/2014/main" id="{2A0B3B7A-F59A-4C91-AC12-12A7A5283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C4C3FB-4892-409B-8EEB-DD8001055984}"/>
              </a:ext>
            </a:extLst>
          </p:cNvPr>
          <p:cNvSpPr>
            <a:spLocks noGrp="1"/>
          </p:cNvSpPr>
          <p:nvPr>
            <p:ph type="body" sz="half" idx="2"/>
          </p:nvPr>
        </p:nvSpPr>
        <p:spPr>
          <a:xfrm>
            <a:off x="839788" y="206619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7F3F72-3B08-4D1C-9BDC-399842987BB5}"/>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p>
        </p:txBody>
      </p:sp>
      <p:sp>
        <p:nvSpPr>
          <p:cNvPr id="6" name="Marcador de pie de página 5">
            <a:extLst>
              <a:ext uri="{FF2B5EF4-FFF2-40B4-BE49-F238E27FC236}">
                <a16:creationId xmlns:a16="http://schemas.microsoft.com/office/drawing/2014/main" id="{98A619E4-FA5F-41DB-906F-44DC9955CA78}"/>
              </a:ext>
            </a:extLst>
          </p:cNvPr>
          <p:cNvSpPr>
            <a:spLocks noGrp="1"/>
          </p:cNvSpPr>
          <p:nvPr>
            <p:ph type="ftr" sz="quarter" idx="11"/>
          </p:nvPr>
        </p:nvSpPr>
        <p:spPr/>
        <p:txBody>
          <a:bodyPr/>
          <a:lstStyle>
            <a:lvl1pPr>
              <a:defRPr>
                <a:solidFill>
                  <a:schemeClr val="bg1"/>
                </a:solidFill>
              </a:defRPr>
            </a:lvl1pPr>
          </a:lstStyle>
          <a:p>
            <a:endParaRPr lang="es-SV">
              <a:solidFill>
                <a:schemeClr val="bg1"/>
              </a:solidFill>
            </a:endParaRPr>
          </a:p>
        </p:txBody>
      </p:sp>
      <p:sp>
        <p:nvSpPr>
          <p:cNvPr id="7" name="Marcador de número de diapositiva 6">
            <a:extLst>
              <a:ext uri="{FF2B5EF4-FFF2-40B4-BE49-F238E27FC236}">
                <a16:creationId xmlns:a16="http://schemas.microsoft.com/office/drawing/2014/main" id="{21A86FA6-FBF9-4F89-8D29-8FC28E8A2682}"/>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dirty="0"/>
          </a:p>
        </p:txBody>
      </p:sp>
    </p:spTree>
    <p:extLst>
      <p:ext uri="{BB962C8B-B14F-4D97-AF65-F5344CB8AC3E}">
        <p14:creationId xmlns:p14="http://schemas.microsoft.com/office/powerpoint/2010/main" val="1933218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8915874-585D-4E82-A347-69638F8A1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6" name="Imagen 5">
            <a:extLst>
              <a:ext uri="{FF2B5EF4-FFF2-40B4-BE49-F238E27FC236}">
                <a16:creationId xmlns:a16="http://schemas.microsoft.com/office/drawing/2014/main" id="{CCC61670-3ECD-4D6E-B7EE-56689CBA2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Marcador de fecha 1">
            <a:extLst>
              <a:ext uri="{FF2B5EF4-FFF2-40B4-BE49-F238E27FC236}">
                <a16:creationId xmlns:a16="http://schemas.microsoft.com/office/drawing/2014/main" id="{EE56CCBA-3B9A-4C65-9F30-9B1FB6DC1721}"/>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a:p>
        </p:txBody>
      </p:sp>
      <p:sp>
        <p:nvSpPr>
          <p:cNvPr id="3" name="Marcador de pie de página 2">
            <a:extLst>
              <a:ext uri="{FF2B5EF4-FFF2-40B4-BE49-F238E27FC236}">
                <a16:creationId xmlns:a16="http://schemas.microsoft.com/office/drawing/2014/main" id="{865B5D6E-5869-47AC-9832-3652F54994D6}"/>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4" name="Marcador de número de diapositiva 3">
            <a:extLst>
              <a:ext uri="{FF2B5EF4-FFF2-40B4-BE49-F238E27FC236}">
                <a16:creationId xmlns:a16="http://schemas.microsoft.com/office/drawing/2014/main" id="{09FEBE36-138D-40F6-98FB-ED3D5F6F1405}"/>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254893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74539D8-8990-4F3E-87DA-F8AF32B916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pic>
        <p:nvPicPr>
          <p:cNvPr id="9" name="Imagen 8">
            <a:extLst>
              <a:ext uri="{FF2B5EF4-FFF2-40B4-BE49-F238E27FC236}">
                <a16:creationId xmlns:a16="http://schemas.microsoft.com/office/drawing/2014/main" id="{8CAC8E1C-BD96-44AF-A185-0B97105FB4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sp>
        <p:nvSpPr>
          <p:cNvPr id="2" name="Título 1">
            <a:extLst>
              <a:ext uri="{FF2B5EF4-FFF2-40B4-BE49-F238E27FC236}">
                <a16:creationId xmlns:a16="http://schemas.microsoft.com/office/drawing/2014/main" id="{6E03F9C8-A218-477B-87ED-4CF2C62728C3}"/>
              </a:ext>
            </a:extLst>
          </p:cNvPr>
          <p:cNvSpPr>
            <a:spLocks noGrp="1"/>
          </p:cNvSpPr>
          <p:nvPr>
            <p:ph type="title"/>
          </p:nvPr>
        </p:nvSpPr>
        <p:spPr>
          <a:xfrm>
            <a:off x="839788" y="457200"/>
            <a:ext cx="3932237" cy="1600200"/>
          </a:xfrm>
        </p:spPr>
        <p:txBody>
          <a:bodyPr anchor="b"/>
          <a:lstStyle>
            <a:lvl1pPr>
              <a:defRPr sz="3200" b="1">
                <a:solidFill>
                  <a:schemeClr val="bg1"/>
                </a:solidFill>
              </a:defRPr>
            </a:lvl1pPr>
          </a:lstStyle>
          <a:p>
            <a:r>
              <a:rPr lang="es-ES" dirty="0"/>
              <a:t>Haga clic para modificar el estilo de título del patrón</a:t>
            </a:r>
            <a:endParaRPr lang="es-SV" dirty="0"/>
          </a:p>
        </p:txBody>
      </p:sp>
      <p:sp>
        <p:nvSpPr>
          <p:cNvPr id="3" name="Marcador de contenido 2">
            <a:extLst>
              <a:ext uri="{FF2B5EF4-FFF2-40B4-BE49-F238E27FC236}">
                <a16:creationId xmlns:a16="http://schemas.microsoft.com/office/drawing/2014/main" id="{9845F092-D122-4BA7-B065-C875D3769FBE}"/>
              </a:ext>
            </a:extLst>
          </p:cNvPr>
          <p:cNvSpPr>
            <a:spLocks noGrp="1"/>
          </p:cNvSpPr>
          <p:nvPr>
            <p:ph idx="1"/>
          </p:nvPr>
        </p:nvSpPr>
        <p:spPr>
          <a:xfrm>
            <a:off x="5180012" y="992187"/>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
        <p:nvSpPr>
          <p:cNvPr id="4" name="Marcador de texto 3">
            <a:extLst>
              <a:ext uri="{FF2B5EF4-FFF2-40B4-BE49-F238E27FC236}">
                <a16:creationId xmlns:a16="http://schemas.microsoft.com/office/drawing/2014/main" id="{2C0EFC21-8F3D-4834-B78B-BCA9AB1D6965}"/>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53056A82-6D3B-46AA-A486-D36F57F803BE}"/>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p>
        </p:txBody>
      </p:sp>
      <p:sp>
        <p:nvSpPr>
          <p:cNvPr id="6" name="Marcador de pie de página 5">
            <a:extLst>
              <a:ext uri="{FF2B5EF4-FFF2-40B4-BE49-F238E27FC236}">
                <a16:creationId xmlns:a16="http://schemas.microsoft.com/office/drawing/2014/main" id="{8C0A8437-AF64-4355-9AA1-8659C165D8D7}"/>
              </a:ext>
            </a:extLst>
          </p:cNvPr>
          <p:cNvSpPr>
            <a:spLocks noGrp="1"/>
          </p:cNvSpPr>
          <p:nvPr>
            <p:ph type="ftr" sz="quarter" idx="11"/>
          </p:nvPr>
        </p:nvSpPr>
        <p:spPr/>
        <p:txBody>
          <a:bodyPr/>
          <a:lstStyle>
            <a:lvl1pPr>
              <a:defRPr>
                <a:solidFill>
                  <a:schemeClr val="bg1"/>
                </a:solidFill>
              </a:defRPr>
            </a:lvl1pPr>
          </a:lstStyle>
          <a:p>
            <a:endParaRPr lang="es-SV" dirty="0">
              <a:solidFill>
                <a:schemeClr val="bg1"/>
              </a:solidFill>
            </a:endParaRPr>
          </a:p>
        </p:txBody>
      </p:sp>
      <p:sp>
        <p:nvSpPr>
          <p:cNvPr id="7" name="Marcador de número de diapositiva 6">
            <a:extLst>
              <a:ext uri="{FF2B5EF4-FFF2-40B4-BE49-F238E27FC236}">
                <a16:creationId xmlns:a16="http://schemas.microsoft.com/office/drawing/2014/main" id="{9B2B8D1F-498B-4F84-B8E0-A6D080BAA7F4}"/>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a:p>
        </p:txBody>
      </p:sp>
    </p:spTree>
    <p:extLst>
      <p:ext uri="{BB962C8B-B14F-4D97-AF65-F5344CB8AC3E}">
        <p14:creationId xmlns:p14="http://schemas.microsoft.com/office/powerpoint/2010/main" val="167749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B3453D3-C385-4300-8879-FEE57AA8E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970" cy="6858000"/>
          </a:xfrm>
          <a:prstGeom prst="rect">
            <a:avLst/>
          </a:prstGeom>
        </p:spPr>
      </p:pic>
      <p:pic>
        <p:nvPicPr>
          <p:cNvPr id="9" name="Imagen 8">
            <a:extLst>
              <a:ext uri="{FF2B5EF4-FFF2-40B4-BE49-F238E27FC236}">
                <a16:creationId xmlns:a16="http://schemas.microsoft.com/office/drawing/2014/main" id="{22535489-7737-49CD-8B8B-56188D2078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0" y="0"/>
            <a:ext cx="12189970" cy="6858000"/>
          </a:xfrm>
          <a:prstGeom prst="rect">
            <a:avLst/>
          </a:prstGeom>
        </p:spPr>
      </p:pic>
      <p:sp>
        <p:nvSpPr>
          <p:cNvPr id="2" name="Título 1">
            <a:extLst>
              <a:ext uri="{FF2B5EF4-FFF2-40B4-BE49-F238E27FC236}">
                <a16:creationId xmlns:a16="http://schemas.microsoft.com/office/drawing/2014/main" id="{96AE9FCD-B8C2-46EF-AD34-5B3B6AE97ABC}"/>
              </a:ext>
            </a:extLst>
          </p:cNvPr>
          <p:cNvSpPr>
            <a:spLocks noGrp="1"/>
          </p:cNvSpPr>
          <p:nvPr>
            <p:ph type="title"/>
          </p:nvPr>
        </p:nvSpPr>
        <p:spPr>
          <a:xfrm>
            <a:off x="839788" y="457200"/>
            <a:ext cx="3932237" cy="1600200"/>
          </a:xfrm>
        </p:spPr>
        <p:txBody>
          <a:bodyPr anchor="b"/>
          <a:lstStyle>
            <a:lvl1pPr>
              <a:defRPr sz="3200" b="1">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SV" dirty="0"/>
          </a:p>
        </p:txBody>
      </p:sp>
      <p:sp>
        <p:nvSpPr>
          <p:cNvPr id="3" name="Marcador de posición de imagen 2">
            <a:extLst>
              <a:ext uri="{FF2B5EF4-FFF2-40B4-BE49-F238E27FC236}">
                <a16:creationId xmlns:a16="http://schemas.microsoft.com/office/drawing/2014/main" id="{2A0B3B7A-F59A-4C91-AC12-12A7A5283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C4C3FB-4892-409B-8EEB-DD8001055984}"/>
              </a:ext>
            </a:extLst>
          </p:cNvPr>
          <p:cNvSpPr>
            <a:spLocks noGrp="1"/>
          </p:cNvSpPr>
          <p:nvPr>
            <p:ph type="body" sz="half" idx="2"/>
          </p:nvPr>
        </p:nvSpPr>
        <p:spPr>
          <a:xfrm>
            <a:off x="839788" y="206619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7F3F72-3B08-4D1C-9BDC-399842987BB5}"/>
              </a:ext>
            </a:extLst>
          </p:cNvPr>
          <p:cNvSpPr>
            <a:spLocks noGrp="1"/>
          </p:cNvSpPr>
          <p:nvPr>
            <p:ph type="dt" sz="half" idx="10"/>
          </p:nvPr>
        </p:nvSpPr>
        <p:spPr/>
        <p:txBody>
          <a:bodyPr/>
          <a:lstStyle>
            <a:lvl1pPr>
              <a:defRPr>
                <a:solidFill>
                  <a:schemeClr val="bg1"/>
                </a:solidFill>
              </a:defRPr>
            </a:lvl1pPr>
          </a:lstStyle>
          <a:p>
            <a:fld id="{EDB770E0-B254-46C6-80BD-AA41F988AA15}" type="datetimeFigureOut">
              <a:rPr lang="es-SV" smtClean="0"/>
              <a:pPr/>
              <a:t>23/8/2024</a:t>
            </a:fld>
            <a:endParaRPr lang="es-SV" dirty="0"/>
          </a:p>
        </p:txBody>
      </p:sp>
      <p:sp>
        <p:nvSpPr>
          <p:cNvPr id="6" name="Marcador de pie de página 5">
            <a:extLst>
              <a:ext uri="{FF2B5EF4-FFF2-40B4-BE49-F238E27FC236}">
                <a16:creationId xmlns:a16="http://schemas.microsoft.com/office/drawing/2014/main" id="{98A619E4-FA5F-41DB-906F-44DC9955CA78}"/>
              </a:ext>
            </a:extLst>
          </p:cNvPr>
          <p:cNvSpPr>
            <a:spLocks noGrp="1"/>
          </p:cNvSpPr>
          <p:nvPr>
            <p:ph type="ftr" sz="quarter" idx="11"/>
          </p:nvPr>
        </p:nvSpPr>
        <p:spPr/>
        <p:txBody>
          <a:bodyPr/>
          <a:lstStyle>
            <a:lvl1pPr>
              <a:defRPr>
                <a:solidFill>
                  <a:schemeClr val="bg1"/>
                </a:solidFill>
              </a:defRPr>
            </a:lvl1pPr>
          </a:lstStyle>
          <a:p>
            <a:endParaRPr lang="es-SV">
              <a:solidFill>
                <a:schemeClr val="bg1"/>
              </a:solidFill>
            </a:endParaRPr>
          </a:p>
        </p:txBody>
      </p:sp>
      <p:sp>
        <p:nvSpPr>
          <p:cNvPr id="7" name="Marcador de número de diapositiva 6">
            <a:extLst>
              <a:ext uri="{FF2B5EF4-FFF2-40B4-BE49-F238E27FC236}">
                <a16:creationId xmlns:a16="http://schemas.microsoft.com/office/drawing/2014/main" id="{21A86FA6-FBF9-4F89-8D29-8FC28E8A2682}"/>
              </a:ext>
            </a:extLst>
          </p:cNvPr>
          <p:cNvSpPr>
            <a:spLocks noGrp="1"/>
          </p:cNvSpPr>
          <p:nvPr>
            <p:ph type="sldNum" sz="quarter" idx="12"/>
          </p:nvPr>
        </p:nvSpPr>
        <p:spPr/>
        <p:txBody>
          <a:bodyPr/>
          <a:lstStyle>
            <a:lvl1pPr>
              <a:defRPr>
                <a:solidFill>
                  <a:schemeClr val="bg1"/>
                </a:solidFill>
              </a:defRPr>
            </a:lvl1pPr>
          </a:lstStyle>
          <a:p>
            <a:fld id="{79710E03-8F58-4CDF-8016-AD714939AAF8}" type="slidenum">
              <a:rPr lang="es-SV" smtClean="0"/>
              <a:pPr/>
              <a:t>‹Nº›</a:t>
            </a:fld>
            <a:endParaRPr lang="es-SV" dirty="0"/>
          </a:p>
        </p:txBody>
      </p:sp>
    </p:spTree>
    <p:extLst>
      <p:ext uri="{BB962C8B-B14F-4D97-AF65-F5344CB8AC3E}">
        <p14:creationId xmlns:p14="http://schemas.microsoft.com/office/powerpoint/2010/main" val="404992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69C4B29-D44E-4D1A-BA66-B7806C82E0E5}"/>
              </a:ext>
            </a:extLst>
          </p:cNvPr>
          <p:cNvSpPr/>
          <p:nvPr userDrawn="1"/>
        </p:nvSpPr>
        <p:spPr>
          <a:xfrm>
            <a:off x="0" y="0"/>
            <a:ext cx="12192000" cy="6857999"/>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7" name="Imagen 6">
            <a:extLst>
              <a:ext uri="{FF2B5EF4-FFF2-40B4-BE49-F238E27FC236}">
                <a16:creationId xmlns:a16="http://schemas.microsoft.com/office/drawing/2014/main" id="{4F532D6A-3CAF-48BA-8911-BFF48CBAD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6373" y="2512195"/>
            <a:ext cx="1559253" cy="1833609"/>
          </a:xfrm>
          <a:prstGeom prst="rect">
            <a:avLst/>
          </a:prstGeom>
        </p:spPr>
      </p:pic>
    </p:spTree>
    <p:extLst>
      <p:ext uri="{BB962C8B-B14F-4D97-AF65-F5344CB8AC3E}">
        <p14:creationId xmlns:p14="http://schemas.microsoft.com/office/powerpoint/2010/main" val="193156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B789F54-CC25-4C37-8744-B017C3523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D23A0DA4-D986-40D7-B421-99CA9315F52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AD78C1A0-CD39-4624-933A-52B7D3684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01DF4C-54B0-48A5-A46D-3202C373D510}"/>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5" name="Marcador de pie de página 4">
            <a:extLst>
              <a:ext uri="{FF2B5EF4-FFF2-40B4-BE49-F238E27FC236}">
                <a16:creationId xmlns:a16="http://schemas.microsoft.com/office/drawing/2014/main" id="{45DAE43D-2183-438F-BAE4-79ADD9F0150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1AFF7322-0FB6-4477-A870-FD290C11A7F6}"/>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55920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D5DCB00-A82D-4A40-A21C-5977CB4375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A96F1163-FEA6-47DD-A722-495EBE53F562}"/>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CC004A4-39F1-4A61-A017-B1B76FD891F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2A99E49C-99F3-4EB0-AB54-5FE6EA6435A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D7933BFC-617B-4A75-B838-3C8885F3252A}"/>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6" name="Marcador de pie de página 5">
            <a:extLst>
              <a:ext uri="{FF2B5EF4-FFF2-40B4-BE49-F238E27FC236}">
                <a16:creationId xmlns:a16="http://schemas.microsoft.com/office/drawing/2014/main" id="{03B1DE53-3D42-4D25-8206-1CE8ADF57A7D}"/>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4443A6FD-2D8B-49E8-8779-38262A8992F0}"/>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39704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2CEEDA0-5057-4195-B244-11111F18D9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9DA55407-13AC-418D-A3F7-591CDBB894E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81856215-30E9-4841-9A09-0A248C1E2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78281B2-28C7-41A3-B29D-9C4987D769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58025969-B36F-4499-9F59-1D3271CAC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D8CB9D-CDA2-4342-8595-33DC2E02C9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B96F2AF8-5A46-4ADB-B488-577E2896B14C}"/>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8" name="Marcador de pie de página 7">
            <a:extLst>
              <a:ext uri="{FF2B5EF4-FFF2-40B4-BE49-F238E27FC236}">
                <a16:creationId xmlns:a16="http://schemas.microsoft.com/office/drawing/2014/main" id="{55167D7E-D00F-4937-8D01-B9965F94B802}"/>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1FC314F9-E5AA-4109-B19F-3B4CC3444ACF}"/>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163927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56C8370-61EF-4B10-9BE8-151E2353A9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8F971268-E8FB-42C5-AC18-0CA6B21ADBE3}"/>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94B28FED-B0ED-4851-AB79-3CC6A338AA26}"/>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4" name="Marcador de pie de página 3">
            <a:extLst>
              <a:ext uri="{FF2B5EF4-FFF2-40B4-BE49-F238E27FC236}">
                <a16:creationId xmlns:a16="http://schemas.microsoft.com/office/drawing/2014/main" id="{51378153-F9BD-4791-A19F-EB3ADF70975A}"/>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8E0FA47C-E779-4FC9-985E-DB5627FA76AF}"/>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24806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8915874-585D-4E82-A347-69638F8A1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Marcador de fecha 1">
            <a:extLst>
              <a:ext uri="{FF2B5EF4-FFF2-40B4-BE49-F238E27FC236}">
                <a16:creationId xmlns:a16="http://schemas.microsoft.com/office/drawing/2014/main" id="{EE56CCBA-3B9A-4C65-9F30-9B1FB6DC1721}"/>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3" name="Marcador de pie de página 2">
            <a:extLst>
              <a:ext uri="{FF2B5EF4-FFF2-40B4-BE49-F238E27FC236}">
                <a16:creationId xmlns:a16="http://schemas.microsoft.com/office/drawing/2014/main" id="{865B5D6E-5869-47AC-9832-3652F54994D6}"/>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09FEBE36-138D-40F6-98FB-ED3D5F6F1405}"/>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353458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74539D8-8990-4F3E-87DA-F8AF32B916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6E03F9C8-A218-477B-87ED-4CF2C62728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9845F092-D122-4BA7-B065-C875D3769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2C0EFC21-8F3D-4834-B78B-BCA9AB1D6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056A82-6D3B-46AA-A486-D36F57F803BE}"/>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6" name="Marcador de pie de página 5">
            <a:extLst>
              <a:ext uri="{FF2B5EF4-FFF2-40B4-BE49-F238E27FC236}">
                <a16:creationId xmlns:a16="http://schemas.microsoft.com/office/drawing/2014/main" id="{8C0A8437-AF64-4355-9AA1-8659C165D8D7}"/>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B2B8D1F-498B-4F84-B8E0-A6D080BAA7F4}"/>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16477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B3453D3-C385-4300-8879-FEE57AA8E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2" name="Título 1">
            <a:extLst>
              <a:ext uri="{FF2B5EF4-FFF2-40B4-BE49-F238E27FC236}">
                <a16:creationId xmlns:a16="http://schemas.microsoft.com/office/drawing/2014/main" id="{96AE9FCD-B8C2-46EF-AD34-5B3B6AE97A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2A0B3B7A-F59A-4C91-AC12-12A7A5283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C4C3FB-4892-409B-8EEB-DD8001055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7F3F72-3B08-4D1C-9BDC-399842987BB5}"/>
              </a:ext>
            </a:extLst>
          </p:cNvPr>
          <p:cNvSpPr>
            <a:spLocks noGrp="1"/>
          </p:cNvSpPr>
          <p:nvPr>
            <p:ph type="dt" sz="half" idx="10"/>
          </p:nvPr>
        </p:nvSpPr>
        <p:spPr/>
        <p:txBody>
          <a:bodyPr/>
          <a:lstStyle/>
          <a:p>
            <a:fld id="{EDB770E0-B254-46C6-80BD-AA41F988AA15}" type="datetimeFigureOut">
              <a:rPr lang="es-SV" smtClean="0"/>
              <a:t>23/8/2024</a:t>
            </a:fld>
            <a:endParaRPr lang="es-SV"/>
          </a:p>
        </p:txBody>
      </p:sp>
      <p:sp>
        <p:nvSpPr>
          <p:cNvPr id="6" name="Marcador de pie de página 5">
            <a:extLst>
              <a:ext uri="{FF2B5EF4-FFF2-40B4-BE49-F238E27FC236}">
                <a16:creationId xmlns:a16="http://schemas.microsoft.com/office/drawing/2014/main" id="{98A619E4-FA5F-41DB-906F-44DC9955CA78}"/>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21A86FA6-FBF9-4F89-8D29-8FC28E8A2682}"/>
              </a:ext>
            </a:extLst>
          </p:cNvPr>
          <p:cNvSpPr>
            <a:spLocks noGrp="1"/>
          </p:cNvSpPr>
          <p:nvPr>
            <p:ph type="sldNum" sz="quarter" idx="12"/>
          </p:nvPr>
        </p:nvSpPr>
        <p:spPr/>
        <p:txBody>
          <a:bodyPr/>
          <a:lstStyle/>
          <a:p>
            <a:fld id="{79710E03-8F58-4CDF-8016-AD714939AAF8}" type="slidenum">
              <a:rPr lang="es-SV" smtClean="0"/>
              <a:t>‹Nº›</a:t>
            </a:fld>
            <a:endParaRPr lang="es-SV"/>
          </a:p>
        </p:txBody>
      </p:sp>
    </p:spTree>
    <p:extLst>
      <p:ext uri="{BB962C8B-B14F-4D97-AF65-F5344CB8AC3E}">
        <p14:creationId xmlns:p14="http://schemas.microsoft.com/office/powerpoint/2010/main" val="140219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560301-1F3B-4C16-9C3E-A69BE8347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modify pattern title style</a:t>
            </a:r>
            <a:endParaRPr lang="es-SV"/>
          </a:p>
        </p:txBody>
      </p:sp>
      <p:sp>
        <p:nvSpPr>
          <p:cNvPr id="3" name="Marcador de texto 2">
            <a:extLst>
              <a:ext uri="{FF2B5EF4-FFF2-40B4-BE49-F238E27FC236}">
                <a16:creationId xmlns:a16="http://schemas.microsoft.com/office/drawing/2014/main" id="{169A7B75-4046-40C5-A0ED-18CBB005F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modify the pattern text styles</a:t>
            </a:r>
          </a:p>
          <a:p>
            <a:pPr lvl="1"/>
            <a:r>
              <a:rPr lang="es-ES"/>
              <a:t>Second level</a:t>
            </a:r>
          </a:p>
          <a:p>
            <a:pPr lvl="2"/>
            <a:r>
              <a:rPr lang="es-ES"/>
              <a:t>Third level</a:t>
            </a:r>
          </a:p>
          <a:p>
            <a:pPr lvl="3"/>
            <a:r>
              <a:rPr lang="es-ES"/>
              <a:t>Fourth level</a:t>
            </a:r>
          </a:p>
          <a:p>
            <a:pPr lvl="4"/>
            <a:r>
              <a:rPr lang="es-ES"/>
              <a:t>Fifth level</a:t>
            </a:r>
            <a:endParaRPr lang="es-SV"/>
          </a:p>
        </p:txBody>
      </p:sp>
      <p:sp>
        <p:nvSpPr>
          <p:cNvPr id="4" name="Marcador de fecha 3">
            <a:extLst>
              <a:ext uri="{FF2B5EF4-FFF2-40B4-BE49-F238E27FC236}">
                <a16:creationId xmlns:a16="http://schemas.microsoft.com/office/drawing/2014/main" id="{6068E9AC-6916-422F-B64D-C878ED410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770E0-B254-46C6-80BD-AA41F988AA15}" type="datetimeFigureOut">
              <a:rPr lang="es-SV" smtClean="0"/>
              <a:t>23/8/2024</a:t>
            </a:fld>
            <a:endParaRPr lang="es-SV"/>
          </a:p>
        </p:txBody>
      </p:sp>
      <p:sp>
        <p:nvSpPr>
          <p:cNvPr id="5" name="Marcador de pie de página 4">
            <a:extLst>
              <a:ext uri="{FF2B5EF4-FFF2-40B4-BE49-F238E27FC236}">
                <a16:creationId xmlns:a16="http://schemas.microsoft.com/office/drawing/2014/main" id="{D8DFE7B3-FC8D-484D-A337-483FD7F86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A7F09B17-93DD-4C7B-8801-B1E7268DF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10E03-8F58-4CDF-8016-AD714939AAF8}" type="slidenum">
              <a:rPr lang="es-SV" smtClean="0"/>
              <a:t>‹Nº›</a:t>
            </a:fld>
            <a:endParaRPr lang="es-SV"/>
          </a:p>
        </p:txBody>
      </p:sp>
    </p:spTree>
    <p:extLst>
      <p:ext uri="{BB962C8B-B14F-4D97-AF65-F5344CB8AC3E}">
        <p14:creationId xmlns:p14="http://schemas.microsoft.com/office/powerpoint/2010/main" val="417753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BC3F24-00B5-4C07-BFE5-9CB48DDA8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modify pattern title style</a:t>
            </a:r>
            <a:endParaRPr lang="es-SV"/>
          </a:p>
        </p:txBody>
      </p:sp>
      <p:sp>
        <p:nvSpPr>
          <p:cNvPr id="3" name="Marcador de texto 2">
            <a:extLst>
              <a:ext uri="{FF2B5EF4-FFF2-40B4-BE49-F238E27FC236}">
                <a16:creationId xmlns:a16="http://schemas.microsoft.com/office/drawing/2014/main" id="{1A68D7FE-E6A4-4F61-87EC-E87031055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modify the pattern text styles</a:t>
            </a:r>
          </a:p>
          <a:p>
            <a:pPr lvl="1"/>
            <a:r>
              <a:rPr lang="es-ES"/>
              <a:t>Second level</a:t>
            </a:r>
          </a:p>
          <a:p>
            <a:pPr lvl="2"/>
            <a:r>
              <a:rPr lang="es-ES"/>
              <a:t>Third level</a:t>
            </a:r>
          </a:p>
          <a:p>
            <a:pPr lvl="3"/>
            <a:r>
              <a:rPr lang="es-ES"/>
              <a:t>Fourth level</a:t>
            </a:r>
          </a:p>
          <a:p>
            <a:pPr lvl="4"/>
            <a:r>
              <a:rPr lang="es-ES"/>
              <a:t>Fifth level</a:t>
            </a:r>
            <a:endParaRPr lang="es-SV"/>
          </a:p>
        </p:txBody>
      </p:sp>
      <p:sp>
        <p:nvSpPr>
          <p:cNvPr id="4" name="Marcador de fecha 3">
            <a:extLst>
              <a:ext uri="{FF2B5EF4-FFF2-40B4-BE49-F238E27FC236}">
                <a16:creationId xmlns:a16="http://schemas.microsoft.com/office/drawing/2014/main" id="{7703C62C-0D4C-40B3-AF80-403D24006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8B47A-0CA6-4F39-ACE5-5B3D4E083BF9}" type="datetimeFigureOut">
              <a:rPr lang="es-SV" smtClean="0"/>
              <a:t>23/8/2024</a:t>
            </a:fld>
            <a:endParaRPr lang="es-SV"/>
          </a:p>
        </p:txBody>
      </p:sp>
      <p:sp>
        <p:nvSpPr>
          <p:cNvPr id="5" name="Marcador de pie de página 4">
            <a:extLst>
              <a:ext uri="{FF2B5EF4-FFF2-40B4-BE49-F238E27FC236}">
                <a16:creationId xmlns:a16="http://schemas.microsoft.com/office/drawing/2014/main" id="{D4F33B19-9966-4CED-BF3C-2D368AC32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8E549AE7-94A8-45FC-A271-E5B464B80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5679-0962-4149-9CFA-9DEC74FDD628}" type="slidenum">
              <a:rPr lang="es-SV" smtClean="0"/>
              <a:t>‹Nº›</a:t>
            </a:fld>
            <a:endParaRPr lang="es-SV"/>
          </a:p>
        </p:txBody>
      </p:sp>
    </p:spTree>
    <p:extLst>
      <p:ext uri="{BB962C8B-B14F-4D97-AF65-F5344CB8AC3E}">
        <p14:creationId xmlns:p14="http://schemas.microsoft.com/office/powerpoint/2010/main" val="143128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05163" y="814788"/>
            <a:ext cx="10328894" cy="1623612"/>
          </a:xfrm>
          <a:solidFill>
            <a:schemeClr val="accent1">
              <a:lumMod val="50000"/>
            </a:schemeClr>
          </a:solidFill>
        </p:spPr>
        <p:txBody>
          <a:bodyPr>
            <a:normAutofit fontScale="90000"/>
          </a:bodyPr>
          <a:lstStyle/>
          <a:p>
            <a:r>
              <a:rPr lang="es-SV" b="1" dirty="0">
                <a:solidFill>
                  <a:schemeClr val="bg1"/>
                </a:solidFill>
              </a:rPr>
              <a:t>El Salvador Certification Program Overview</a:t>
            </a:r>
          </a:p>
        </p:txBody>
      </p:sp>
      <p:sp>
        <p:nvSpPr>
          <p:cNvPr id="3" name="Subtítulo 2"/>
          <p:cNvSpPr>
            <a:spLocks noGrp="1"/>
          </p:cNvSpPr>
          <p:nvPr>
            <p:ph type="subTitle" idx="1"/>
          </p:nvPr>
        </p:nvSpPr>
        <p:spPr>
          <a:xfrm>
            <a:off x="1958110" y="4257964"/>
            <a:ext cx="9969872" cy="1517179"/>
          </a:xfrm>
        </p:spPr>
        <p:txBody>
          <a:bodyPr>
            <a:normAutofit fontScale="92500" lnSpcReduction="20000"/>
          </a:bodyPr>
          <a:lstStyle/>
          <a:p>
            <a:pPr algn="r"/>
            <a:r>
              <a:rPr lang="es-ES" b="1" dirty="0"/>
              <a:t>MINISTRY OF HEALTH</a:t>
            </a:r>
          </a:p>
          <a:p>
            <a:pPr algn="r"/>
            <a:r>
              <a:rPr lang="es-ES" b="1" dirty="0"/>
              <a:t>ITS/VIH PROGRAM UNIT</a:t>
            </a:r>
          </a:p>
          <a:p>
            <a:pPr algn="r"/>
            <a:r>
              <a:rPr lang="es-ES" b="1" dirty="0"/>
              <a:t>CLINICAL LABORATORY OFFICE</a:t>
            </a:r>
          </a:p>
          <a:p>
            <a:pPr algn="r"/>
            <a:r>
              <a:rPr lang="es-ES" b="1" dirty="0"/>
              <a:t>AUGUST 2024 </a:t>
            </a:r>
            <a:endParaRPr lang="es-SV" b="1" dirty="0"/>
          </a:p>
        </p:txBody>
      </p:sp>
    </p:spTree>
    <p:extLst>
      <p:ext uri="{BB962C8B-B14F-4D97-AF65-F5344CB8AC3E}">
        <p14:creationId xmlns:p14="http://schemas.microsoft.com/office/powerpoint/2010/main" val="287403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7871-6535-6E0A-20B4-0D9044321535}"/>
              </a:ext>
            </a:extLst>
          </p:cNvPr>
          <p:cNvSpPr>
            <a:spLocks noGrp="1"/>
          </p:cNvSpPr>
          <p:nvPr>
            <p:ph type="title"/>
          </p:nvPr>
        </p:nvSpPr>
        <p:spPr/>
        <p:txBody>
          <a:bodyPr/>
          <a:lstStyle/>
          <a:p>
            <a:r>
              <a:rPr lang="es-SV" dirty="0"/>
              <a:t>Human Resources Certification</a:t>
            </a:r>
            <a:endParaRPr lang="es-ES" dirty="0"/>
          </a:p>
        </p:txBody>
      </p:sp>
      <p:sp>
        <p:nvSpPr>
          <p:cNvPr id="3" name="Marcador de contenido 2">
            <a:extLst>
              <a:ext uri="{FF2B5EF4-FFF2-40B4-BE49-F238E27FC236}">
                <a16:creationId xmlns:a16="http://schemas.microsoft.com/office/drawing/2014/main" id="{6BDAFA78-59CD-A4E6-992B-190D55F1C1B9}"/>
              </a:ext>
            </a:extLst>
          </p:cNvPr>
          <p:cNvSpPr>
            <a:spLocks noGrp="1"/>
          </p:cNvSpPr>
          <p:nvPr>
            <p:ph idx="1"/>
          </p:nvPr>
        </p:nvSpPr>
        <p:spPr/>
        <p:txBody>
          <a:bodyPr>
            <a:normAutofit/>
          </a:bodyPr>
          <a:lstStyle/>
          <a:p>
            <a:r>
              <a:rPr lang="es-SV" dirty="0"/>
              <a:t>Participation in the RCTQI workshop for training of trainers (Theoretical and practical)</a:t>
            </a:r>
          </a:p>
          <a:p>
            <a:r>
              <a:rPr lang="es-SV" dirty="0"/>
              <a:t>Participation in the RCTQI workshop for testing personnel.</a:t>
            </a:r>
          </a:p>
          <a:p>
            <a:r>
              <a:rPr lang="es-SV" dirty="0"/>
              <a:t>Theoretical-practical workshops using </a:t>
            </a:r>
            <a:r>
              <a:rPr lang="es-SV" dirty="0" err="1"/>
              <a:t>the</a:t>
            </a:r>
            <a:r>
              <a:rPr lang="es-SV" dirty="0"/>
              <a:t> RTCQI </a:t>
            </a:r>
            <a:r>
              <a:rPr lang="es-SV" dirty="0" err="1"/>
              <a:t>curriculum</a:t>
            </a:r>
            <a:r>
              <a:rPr lang="es-SV" dirty="0"/>
              <a:t> (Theoretical-practical workshop)</a:t>
            </a:r>
          </a:p>
          <a:p>
            <a:endParaRPr lang="es-ES" dirty="0"/>
          </a:p>
        </p:txBody>
      </p:sp>
      <p:pic>
        <p:nvPicPr>
          <p:cNvPr id="3074" name="Picture 2" descr="Qué es una certificación? – Certificación Abogado Digital">
            <a:extLst>
              <a:ext uri="{FF2B5EF4-FFF2-40B4-BE49-F238E27FC236}">
                <a16:creationId xmlns:a16="http://schemas.microsoft.com/office/drawing/2014/main" id="{79B3961C-4A74-3CC0-469F-D49FF42C7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066" y="47117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0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DAE73-7578-2390-1991-580DFAC6CFF9}"/>
              </a:ext>
            </a:extLst>
          </p:cNvPr>
          <p:cNvSpPr>
            <a:spLocks noGrp="1"/>
          </p:cNvSpPr>
          <p:nvPr>
            <p:ph type="title"/>
          </p:nvPr>
        </p:nvSpPr>
        <p:spPr/>
        <p:txBody>
          <a:bodyPr/>
          <a:lstStyle/>
          <a:p>
            <a:r>
              <a:rPr lang="es-GT" dirty="0"/>
              <a:t>Training staff </a:t>
            </a:r>
            <a:r>
              <a:rPr lang="es-GT" dirty="0" err="1"/>
              <a:t>that</a:t>
            </a:r>
            <a:r>
              <a:rPr lang="es-GT" dirty="0"/>
              <a:t> </a:t>
            </a:r>
            <a:r>
              <a:rPr lang="es-GT" dirty="0" err="1"/>
              <a:t>perform</a:t>
            </a:r>
            <a:r>
              <a:rPr lang="es-GT" dirty="0"/>
              <a:t> </a:t>
            </a:r>
            <a:r>
              <a:rPr lang="es-GT" dirty="0" err="1"/>
              <a:t>tests</a:t>
            </a:r>
            <a:endParaRPr lang="es-GT" dirty="0"/>
          </a:p>
        </p:txBody>
      </p:sp>
      <p:sp>
        <p:nvSpPr>
          <p:cNvPr id="3" name="Marcador de contenido 2">
            <a:extLst>
              <a:ext uri="{FF2B5EF4-FFF2-40B4-BE49-F238E27FC236}">
                <a16:creationId xmlns:a16="http://schemas.microsoft.com/office/drawing/2014/main" id="{185B5753-0F6B-6C28-5A33-3005D8A409C2}"/>
              </a:ext>
            </a:extLst>
          </p:cNvPr>
          <p:cNvSpPr>
            <a:spLocks noGrp="1"/>
          </p:cNvSpPr>
          <p:nvPr>
            <p:ph idx="1"/>
          </p:nvPr>
        </p:nvSpPr>
        <p:spPr>
          <a:xfrm>
            <a:off x="838200" y="1825625"/>
            <a:ext cx="6019800" cy="4351338"/>
          </a:xfrm>
        </p:spPr>
        <p:txBody>
          <a:bodyPr>
            <a:normAutofit/>
          </a:bodyPr>
          <a:lstStyle/>
          <a:p>
            <a:r>
              <a:rPr lang="en-US" dirty="0"/>
              <a:t>Training time (3 days) Delivered by personnel who have approved the trainer's plan.</a:t>
            </a:r>
          </a:p>
          <a:p>
            <a:endParaRPr lang="en-US" dirty="0"/>
          </a:p>
          <a:p>
            <a:endParaRPr lang="en-US" dirty="0"/>
          </a:p>
          <a:p>
            <a:r>
              <a:rPr lang="en-US" dirty="0"/>
              <a:t>The same topics should be included in each training to standardize the training.</a:t>
            </a:r>
            <a:endParaRPr lang="es-GT" dirty="0"/>
          </a:p>
        </p:txBody>
      </p:sp>
      <p:pic>
        <p:nvPicPr>
          <p:cNvPr id="5" name="Imagen 4">
            <a:extLst>
              <a:ext uri="{FF2B5EF4-FFF2-40B4-BE49-F238E27FC236}">
                <a16:creationId xmlns:a16="http://schemas.microsoft.com/office/drawing/2014/main" id="{11CD3629-3A68-966F-D028-9E6C46523351}"/>
              </a:ext>
            </a:extLst>
          </p:cNvPr>
          <p:cNvPicPr>
            <a:picLocks noChangeAspect="1"/>
          </p:cNvPicPr>
          <p:nvPr/>
        </p:nvPicPr>
        <p:blipFill>
          <a:blip r:embed="rId2"/>
          <a:stretch>
            <a:fillRect/>
          </a:stretch>
        </p:blipFill>
        <p:spPr>
          <a:xfrm>
            <a:off x="6858000" y="1377755"/>
            <a:ext cx="2524477" cy="2543530"/>
          </a:xfrm>
          <a:prstGeom prst="rect">
            <a:avLst/>
          </a:prstGeom>
        </p:spPr>
      </p:pic>
      <p:pic>
        <p:nvPicPr>
          <p:cNvPr id="7" name="Imagen 6">
            <a:extLst>
              <a:ext uri="{FF2B5EF4-FFF2-40B4-BE49-F238E27FC236}">
                <a16:creationId xmlns:a16="http://schemas.microsoft.com/office/drawing/2014/main" id="{2F034AF7-593E-AEA4-CBCC-A528EE6451B4}"/>
              </a:ext>
            </a:extLst>
          </p:cNvPr>
          <p:cNvPicPr>
            <a:picLocks noChangeAspect="1"/>
          </p:cNvPicPr>
          <p:nvPr/>
        </p:nvPicPr>
        <p:blipFill>
          <a:blip r:embed="rId3"/>
          <a:stretch>
            <a:fillRect/>
          </a:stretch>
        </p:blipFill>
        <p:spPr>
          <a:xfrm>
            <a:off x="9504417" y="2308484"/>
            <a:ext cx="2457793" cy="3715268"/>
          </a:xfrm>
          <a:prstGeom prst="rect">
            <a:avLst/>
          </a:prstGeom>
        </p:spPr>
      </p:pic>
    </p:spTree>
    <p:extLst>
      <p:ext uri="{BB962C8B-B14F-4D97-AF65-F5344CB8AC3E}">
        <p14:creationId xmlns:p14="http://schemas.microsoft.com/office/powerpoint/2010/main" val="88324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3D05B-5EDC-8392-3B81-15D394A85C6A}"/>
              </a:ext>
            </a:extLst>
          </p:cNvPr>
          <p:cNvSpPr>
            <a:spLocks noGrp="1"/>
          </p:cNvSpPr>
          <p:nvPr>
            <p:ph type="title"/>
          </p:nvPr>
        </p:nvSpPr>
        <p:spPr/>
        <p:txBody>
          <a:bodyPr>
            <a:normAutofit/>
          </a:bodyPr>
          <a:lstStyle/>
          <a:p>
            <a:r>
              <a:rPr lang="en-US" dirty="0"/>
              <a:t>Training program for personnel who perform HIV testing including assisted self-testing. </a:t>
            </a:r>
            <a:endParaRPr lang="es-GT" dirty="0"/>
          </a:p>
        </p:txBody>
      </p:sp>
      <p:sp>
        <p:nvSpPr>
          <p:cNvPr id="3" name="Marcador de contenido 2">
            <a:extLst>
              <a:ext uri="{FF2B5EF4-FFF2-40B4-BE49-F238E27FC236}">
                <a16:creationId xmlns:a16="http://schemas.microsoft.com/office/drawing/2014/main" id="{75CD1AC0-6D2B-DECB-A5A5-793A5B74A47C}"/>
              </a:ext>
            </a:extLst>
          </p:cNvPr>
          <p:cNvSpPr>
            <a:spLocks noGrp="1"/>
          </p:cNvSpPr>
          <p:nvPr>
            <p:ph idx="1"/>
          </p:nvPr>
        </p:nvSpPr>
        <p:spPr>
          <a:xfrm>
            <a:off x="838200" y="1807337"/>
            <a:ext cx="4885944" cy="4351338"/>
          </a:xfrm>
        </p:spPr>
        <p:txBody>
          <a:bodyPr/>
          <a:lstStyle/>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Sample collection and handling, with emphasis on samples used with the available tests.</a:t>
            </a: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Necessary documentation for the use of tests (Standard Operating Procedures, visual aids, registration forms, request, and report).</a:t>
            </a: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Theoretical: Diagnostic Strategies and Algorithms.</a:t>
            </a: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Testing procedures.</a:t>
            </a:r>
          </a:p>
          <a:p>
            <a:pPr marL="34290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Reading and interpretation of results.</a:t>
            </a:r>
            <a:endParaRPr lang="es-GT" dirty="0"/>
          </a:p>
        </p:txBody>
      </p:sp>
      <p:sp>
        <p:nvSpPr>
          <p:cNvPr id="4" name="Marcador de contenido 2">
            <a:extLst>
              <a:ext uri="{FF2B5EF4-FFF2-40B4-BE49-F238E27FC236}">
                <a16:creationId xmlns:a16="http://schemas.microsoft.com/office/drawing/2014/main" id="{94C624AE-32D3-5FDD-7F2F-C65B80526C9E}"/>
              </a:ext>
            </a:extLst>
          </p:cNvPr>
          <p:cNvSpPr txBox="1">
            <a:spLocks/>
          </p:cNvSpPr>
          <p:nvPr/>
        </p:nvSpPr>
        <p:spPr>
          <a:xfrm>
            <a:off x="5983224" y="1807337"/>
            <a:ext cx="48859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p>
        </p:txBody>
      </p:sp>
      <p:sp>
        <p:nvSpPr>
          <p:cNvPr id="6" name="CuadroTexto 5">
            <a:extLst>
              <a:ext uri="{FF2B5EF4-FFF2-40B4-BE49-F238E27FC236}">
                <a16:creationId xmlns:a16="http://schemas.microsoft.com/office/drawing/2014/main" id="{A05D720F-6606-BFE7-CB5D-607A741638AA}"/>
              </a:ext>
            </a:extLst>
          </p:cNvPr>
          <p:cNvSpPr txBox="1"/>
          <p:nvPr/>
        </p:nvSpPr>
        <p:spPr>
          <a:xfrm>
            <a:off x="6208776" y="1831594"/>
            <a:ext cx="5145024" cy="2837123"/>
          </a:xfrm>
          <a:prstGeom prst="rect">
            <a:avLst/>
          </a:prstGeom>
          <a:noFill/>
        </p:spPr>
        <p:txBody>
          <a:bodyPr wrap="square">
            <a:spAutoFit/>
          </a:bodyPr>
          <a:lstStyle/>
          <a:p>
            <a:pPr marL="342900" indent="-342900">
              <a:lnSpc>
                <a:spcPct val="107000"/>
              </a:lnSpc>
              <a:spcBef>
                <a:spcPts val="1000"/>
              </a:spcBef>
              <a:buFont typeface="Symbol" panose="05050102010706020507" pitchFamily="18" charset="2"/>
              <a:buChar char=""/>
            </a:pPr>
            <a:r>
              <a:rPr lang="en-US" dirty="0"/>
              <a:t>Result reporting.</a:t>
            </a:r>
          </a:p>
          <a:p>
            <a:pPr marL="342900" indent="-342900">
              <a:lnSpc>
                <a:spcPct val="107000"/>
              </a:lnSpc>
              <a:spcBef>
                <a:spcPts val="1000"/>
              </a:spcBef>
              <a:buFont typeface="Symbol" panose="05050102010706020507" pitchFamily="18" charset="2"/>
              <a:buChar char=""/>
            </a:pPr>
            <a:r>
              <a:rPr lang="en-US" dirty="0"/>
              <a:t>Quality assurance, with an emphasis on internal controls and proficiency panels.</a:t>
            </a:r>
            <a:br>
              <a:rPr lang="en-US" dirty="0"/>
            </a:br>
            <a:r>
              <a:rPr lang="en-US" dirty="0"/>
              <a:t>Biosafety.</a:t>
            </a:r>
          </a:p>
          <a:p>
            <a:pPr marL="342900" indent="-342900">
              <a:lnSpc>
                <a:spcPct val="107000"/>
              </a:lnSpc>
              <a:spcBef>
                <a:spcPts val="1000"/>
              </a:spcBef>
              <a:buFont typeface="Symbol" panose="05050102010706020507" pitchFamily="18" charset="2"/>
              <a:buChar char=""/>
            </a:pPr>
            <a:r>
              <a:rPr lang="en-US" dirty="0"/>
              <a:t>Supply chain.</a:t>
            </a:r>
          </a:p>
          <a:p>
            <a:pPr marL="342900" indent="-342900">
              <a:lnSpc>
                <a:spcPct val="107000"/>
              </a:lnSpc>
              <a:spcBef>
                <a:spcPts val="1000"/>
              </a:spcBef>
              <a:buFont typeface="Symbol" panose="05050102010706020507" pitchFamily="18" charset="2"/>
              <a:buChar char=""/>
            </a:pPr>
            <a:r>
              <a:rPr lang="en-US" dirty="0"/>
              <a:t>Training in addressing key populations, including the concepts of sexual orientation, sexual identity, gender expression, and identity. </a:t>
            </a:r>
            <a:endParaRPr lang="es-GT" kern="100" dirty="0">
              <a:latin typeface="Aptos" panose="020B0004020202020204" pitchFamily="34" charset="0"/>
              <a:cs typeface="Arial" panose="020B0604020202020204" pitchFamily="34" charset="0"/>
            </a:endParaRPr>
          </a:p>
        </p:txBody>
      </p:sp>
      <p:pic>
        <p:nvPicPr>
          <p:cNvPr id="4098" name="Picture 2" descr="Diseño de un programa educativo | Scala Learning">
            <a:extLst>
              <a:ext uri="{FF2B5EF4-FFF2-40B4-BE49-F238E27FC236}">
                <a16:creationId xmlns:a16="http://schemas.microsoft.com/office/drawing/2014/main" id="{20A771AF-A8A1-A625-AA9E-2CA814E4E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729" y="5346003"/>
            <a:ext cx="1588542" cy="132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8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CF74-1BBF-331B-C3E0-591E8554C06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293C213-E703-CDF3-5FD0-43B6E53A72E4}"/>
              </a:ext>
            </a:extLst>
          </p:cNvPr>
          <p:cNvSpPr>
            <a:spLocks noGrp="1"/>
          </p:cNvSpPr>
          <p:nvPr>
            <p:ph type="title"/>
          </p:nvPr>
        </p:nvSpPr>
        <p:spPr>
          <a:xfrm>
            <a:off x="223369" y="93517"/>
            <a:ext cx="11745261" cy="792466"/>
          </a:xfrm>
        </p:spPr>
        <p:txBody>
          <a:bodyPr>
            <a:normAutofit fontScale="90000"/>
          </a:bodyPr>
          <a:lstStyle/>
          <a:p>
            <a:pPr algn="ctr"/>
            <a:r>
              <a:rPr lang="es-SV" sz="5400" b="1" dirty="0"/>
              <a:t>WORKSHOP RTCQII EL SALVADOR</a:t>
            </a:r>
          </a:p>
        </p:txBody>
      </p:sp>
      <p:pic>
        <p:nvPicPr>
          <p:cNvPr id="8" name="Imagen 7">
            <a:extLst>
              <a:ext uri="{FF2B5EF4-FFF2-40B4-BE49-F238E27FC236}">
                <a16:creationId xmlns:a16="http://schemas.microsoft.com/office/drawing/2014/main" id="{F59E9F99-9EC8-C4E2-A20A-F002FAE90E5A}"/>
              </a:ext>
            </a:extLst>
          </p:cNvPr>
          <p:cNvPicPr>
            <a:picLocks noChangeAspect="1"/>
          </p:cNvPicPr>
          <p:nvPr/>
        </p:nvPicPr>
        <p:blipFill>
          <a:blip r:embed="rId2"/>
          <a:stretch>
            <a:fillRect/>
          </a:stretch>
        </p:blipFill>
        <p:spPr>
          <a:xfrm>
            <a:off x="3406881" y="4934523"/>
            <a:ext cx="2601630" cy="1720330"/>
          </a:xfrm>
          <a:prstGeom prst="rect">
            <a:avLst/>
          </a:prstGeom>
        </p:spPr>
      </p:pic>
      <p:pic>
        <p:nvPicPr>
          <p:cNvPr id="10" name="Imagen 9">
            <a:extLst>
              <a:ext uri="{FF2B5EF4-FFF2-40B4-BE49-F238E27FC236}">
                <a16:creationId xmlns:a16="http://schemas.microsoft.com/office/drawing/2014/main" id="{09077EC5-35CE-38ED-4A21-4158E8E3E706}"/>
              </a:ext>
            </a:extLst>
          </p:cNvPr>
          <p:cNvPicPr>
            <a:picLocks noChangeAspect="1"/>
          </p:cNvPicPr>
          <p:nvPr/>
        </p:nvPicPr>
        <p:blipFill rotWithShape="1">
          <a:blip r:embed="rId3"/>
          <a:srcRect t="2736" b="11560"/>
          <a:stretch/>
        </p:blipFill>
        <p:spPr>
          <a:xfrm>
            <a:off x="6183491" y="3852263"/>
            <a:ext cx="5353359" cy="2939057"/>
          </a:xfrm>
          <a:prstGeom prst="rect">
            <a:avLst/>
          </a:prstGeom>
          <a:ln w="19050">
            <a:solidFill>
              <a:schemeClr val="tx1"/>
            </a:solidFill>
          </a:ln>
        </p:spPr>
      </p:pic>
      <p:pic>
        <p:nvPicPr>
          <p:cNvPr id="6" name="Gráfico 5" descr="Checkmark con relleno sólido">
            <a:extLst>
              <a:ext uri="{FF2B5EF4-FFF2-40B4-BE49-F238E27FC236}">
                <a16:creationId xmlns:a16="http://schemas.microsoft.com/office/drawing/2014/main" id="{696096AF-63F4-7BB8-0205-6D1F966EA7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93382" y="699899"/>
            <a:ext cx="1541834" cy="1541834"/>
          </a:xfrm>
          <a:prstGeom prst="rect">
            <a:avLst/>
          </a:prstGeom>
        </p:spPr>
      </p:pic>
      <p:grpSp>
        <p:nvGrpSpPr>
          <p:cNvPr id="18" name="Google Shape;241;p32">
            <a:extLst>
              <a:ext uri="{FF2B5EF4-FFF2-40B4-BE49-F238E27FC236}">
                <a16:creationId xmlns:a16="http://schemas.microsoft.com/office/drawing/2014/main" id="{F2AABD50-E76D-0174-E3BD-E9369F95FFE6}"/>
              </a:ext>
            </a:extLst>
          </p:cNvPr>
          <p:cNvGrpSpPr/>
          <p:nvPr/>
        </p:nvGrpSpPr>
        <p:grpSpPr>
          <a:xfrm>
            <a:off x="190577" y="613228"/>
            <a:ext cx="5922857" cy="3151629"/>
            <a:chOff x="353208" y="1913662"/>
            <a:chExt cx="8648160" cy="4364240"/>
          </a:xfrm>
        </p:grpSpPr>
        <p:sp>
          <p:nvSpPr>
            <p:cNvPr id="19" name="Google Shape;242;p32">
              <a:extLst>
                <a:ext uri="{FF2B5EF4-FFF2-40B4-BE49-F238E27FC236}">
                  <a16:creationId xmlns:a16="http://schemas.microsoft.com/office/drawing/2014/main" id="{FB5EAD0D-2939-5AE5-3124-FE9416DFC652}"/>
                </a:ext>
              </a:extLst>
            </p:cNvPr>
            <p:cNvSpPr/>
            <p:nvPr/>
          </p:nvSpPr>
          <p:spPr>
            <a:xfrm>
              <a:off x="1557808" y="2104167"/>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C56225"/>
            </a:solidFill>
            <a:ln w="9525" cap="flat" cmpd="sng">
              <a:solidFill>
                <a:schemeClr val="accent2"/>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Introduction to the Quality Assurance Cycle</a:t>
              </a:r>
              <a:endParaRPr sz="1600" b="0" i="0" u="none" strike="noStrike" cap="none" dirty="0">
                <a:solidFill>
                  <a:srgbClr val="FFFFFF"/>
                </a:solidFill>
                <a:latin typeface="Calibri"/>
                <a:ea typeface="Calibri"/>
                <a:cs typeface="Calibri"/>
                <a:sym typeface="Calibri"/>
              </a:endParaRPr>
            </a:p>
          </p:txBody>
        </p:sp>
        <p:sp>
          <p:nvSpPr>
            <p:cNvPr id="20" name="Google Shape;243;p32">
              <a:extLst>
                <a:ext uri="{FF2B5EF4-FFF2-40B4-BE49-F238E27FC236}">
                  <a16:creationId xmlns:a16="http://schemas.microsoft.com/office/drawing/2014/main" id="{7971B782-360C-DAE8-A80B-44EEB20FB4FB}"/>
                </a:ext>
              </a:extLst>
            </p:cNvPr>
            <p:cNvSpPr/>
            <p:nvPr/>
          </p:nvSpPr>
          <p:spPr>
            <a:xfrm>
              <a:off x="3707278" y="2104167"/>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DA7436"/>
            </a:solidFill>
            <a:ln w="9525" cap="flat" cmpd="sng">
              <a:solidFill>
                <a:schemeClr val="accent2"/>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400" b="0" i="0" u="none" strike="noStrike" cap="none" dirty="0">
                  <a:solidFill>
                    <a:srgbClr val="FFFFFF"/>
                  </a:solidFill>
                  <a:latin typeface="Calibri"/>
                  <a:ea typeface="Calibri"/>
                  <a:cs typeface="Calibri"/>
                  <a:sym typeface="Calibri"/>
                </a:rPr>
                <a:t>Overview of HIV Rapid Tests</a:t>
              </a:r>
              <a:endParaRPr sz="1400" b="0" i="0" u="none" strike="noStrike" cap="none" dirty="0">
                <a:solidFill>
                  <a:srgbClr val="FFFFFF"/>
                </a:solidFill>
                <a:latin typeface="Calibri"/>
                <a:ea typeface="Calibri"/>
                <a:cs typeface="Calibri"/>
                <a:sym typeface="Calibri"/>
              </a:endParaRPr>
            </a:p>
          </p:txBody>
        </p:sp>
        <p:sp>
          <p:nvSpPr>
            <p:cNvPr id="21" name="Google Shape;244;p32">
              <a:extLst>
                <a:ext uri="{FF2B5EF4-FFF2-40B4-BE49-F238E27FC236}">
                  <a16:creationId xmlns:a16="http://schemas.microsoft.com/office/drawing/2014/main" id="{461DCE74-9F1D-D25A-CE7D-7249842862D4}"/>
                </a:ext>
              </a:extLst>
            </p:cNvPr>
            <p:cNvSpPr/>
            <p:nvPr/>
          </p:nvSpPr>
          <p:spPr>
            <a:xfrm>
              <a:off x="5856748" y="2104167"/>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E29260"/>
            </a:solidFill>
            <a:ln w="9525" cap="flat" cmpd="sng">
              <a:solidFill>
                <a:schemeClr val="accent2"/>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400" b="0" i="0" u="none" strike="noStrike" cap="none" dirty="0">
                  <a:solidFill>
                    <a:srgbClr val="FFFFFF"/>
                  </a:solidFill>
                  <a:latin typeface="Calibri"/>
                  <a:ea typeface="Calibri"/>
                  <a:cs typeface="Calibri"/>
                  <a:sym typeface="Calibri"/>
                </a:rPr>
                <a:t>Safety at HIV Testing Sites</a:t>
              </a:r>
              <a:endParaRPr sz="1400" b="0" i="0" u="none" strike="noStrike" cap="none" dirty="0">
                <a:solidFill>
                  <a:srgbClr val="FFFFFF"/>
                </a:solidFill>
                <a:latin typeface="Calibri"/>
                <a:ea typeface="Calibri"/>
                <a:cs typeface="Calibri"/>
                <a:sym typeface="Calibri"/>
              </a:endParaRPr>
            </a:p>
          </p:txBody>
        </p:sp>
        <p:sp>
          <p:nvSpPr>
            <p:cNvPr id="22" name="Google Shape;245;p32">
              <a:extLst>
                <a:ext uri="{FF2B5EF4-FFF2-40B4-BE49-F238E27FC236}">
                  <a16:creationId xmlns:a16="http://schemas.microsoft.com/office/drawing/2014/main" id="{8EFC48E5-31E1-4F64-B547-2F751B9585F1}"/>
                </a:ext>
              </a:extLst>
            </p:cNvPr>
            <p:cNvSpPr/>
            <p:nvPr/>
          </p:nvSpPr>
          <p:spPr>
            <a:xfrm>
              <a:off x="556408" y="3583659"/>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BF9000"/>
            </a:solidFill>
            <a:ln w="9525" cap="flat" cmpd="sng">
              <a:solidFill>
                <a:schemeClr val="accent4"/>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400" b="0" i="0" u="none" strike="noStrike" cap="none" dirty="0">
                  <a:solidFill>
                    <a:srgbClr val="FFFFFF"/>
                  </a:solidFill>
                  <a:latin typeface="Calibri"/>
                  <a:ea typeface="Calibri"/>
                  <a:cs typeface="Calibri"/>
                  <a:sym typeface="Calibri"/>
                </a:rPr>
                <a:t>Toma de </a:t>
              </a:r>
              <a:r>
                <a:rPr lang="en-US" sz="1400" b="0" i="0" u="none" strike="noStrike" cap="none" dirty="0" err="1">
                  <a:solidFill>
                    <a:srgbClr val="FFFFFF"/>
                  </a:solidFill>
                  <a:latin typeface="Calibri"/>
                  <a:ea typeface="Calibri"/>
                  <a:cs typeface="Calibri"/>
                  <a:sym typeface="Calibri"/>
                </a:rPr>
                <a:t>Muestra</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Almacenamiento</a:t>
              </a:r>
              <a:r>
                <a:rPr lang="en-US" sz="1400" b="0" i="0" u="none" strike="noStrike" cap="none" dirty="0">
                  <a:solidFill>
                    <a:srgbClr val="FFFFFF"/>
                  </a:solidFill>
                  <a:latin typeface="Calibri"/>
                  <a:ea typeface="Calibri"/>
                  <a:cs typeface="Calibri"/>
                  <a:sym typeface="Calibri"/>
                </a:rPr>
                <a:t> y </a:t>
              </a:r>
              <a:r>
                <a:rPr lang="en-US" sz="1400" b="0" i="0" u="none" strike="noStrike" cap="none" dirty="0" err="1">
                  <a:solidFill>
                    <a:srgbClr val="FFFFFF"/>
                  </a:solidFill>
                  <a:latin typeface="Calibri"/>
                  <a:ea typeface="Calibri"/>
                  <a:cs typeface="Calibri"/>
                  <a:sym typeface="Calibri"/>
                </a:rPr>
                <a:t>Manejo</a:t>
              </a:r>
              <a:endParaRPr sz="1400" b="0" i="0" u="none" strike="noStrike" cap="none" dirty="0">
                <a:solidFill>
                  <a:srgbClr val="FFFFFF"/>
                </a:solidFill>
                <a:latin typeface="Calibri"/>
                <a:ea typeface="Calibri"/>
                <a:cs typeface="Calibri"/>
                <a:sym typeface="Calibri"/>
              </a:endParaRPr>
            </a:p>
          </p:txBody>
        </p:sp>
        <p:sp>
          <p:nvSpPr>
            <p:cNvPr id="23" name="Google Shape;246;p32">
              <a:extLst>
                <a:ext uri="{FF2B5EF4-FFF2-40B4-BE49-F238E27FC236}">
                  <a16:creationId xmlns:a16="http://schemas.microsoft.com/office/drawing/2014/main" id="{E06D481D-A712-CE22-4551-2E61806B7514}"/>
                </a:ext>
              </a:extLst>
            </p:cNvPr>
            <p:cNvSpPr/>
            <p:nvPr/>
          </p:nvSpPr>
          <p:spPr>
            <a:xfrm>
              <a:off x="2645079" y="3583659"/>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C99A31"/>
            </a:solidFill>
            <a:ln w="9525" cap="flat" cmpd="sng">
              <a:solidFill>
                <a:schemeClr val="accent4"/>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400" b="0" i="0" u="none" strike="noStrike" cap="none" dirty="0">
                  <a:solidFill>
                    <a:srgbClr val="FFFFFF"/>
                  </a:solidFill>
                  <a:latin typeface="Calibri"/>
                  <a:ea typeface="Calibri"/>
                  <a:cs typeface="Calibri"/>
                  <a:sym typeface="Calibri"/>
                </a:rPr>
                <a:t>Sampling, Storage and Handling</a:t>
              </a:r>
              <a:endParaRPr sz="1400" dirty="0"/>
            </a:p>
          </p:txBody>
        </p:sp>
        <p:sp>
          <p:nvSpPr>
            <p:cNvPr id="24" name="Google Shape;247;p32">
              <a:extLst>
                <a:ext uri="{FF2B5EF4-FFF2-40B4-BE49-F238E27FC236}">
                  <a16:creationId xmlns:a16="http://schemas.microsoft.com/office/drawing/2014/main" id="{80B3EFAC-E477-FBB5-BF18-768DD6EE5906}"/>
                </a:ext>
              </a:extLst>
            </p:cNvPr>
            <p:cNvSpPr/>
            <p:nvPr/>
          </p:nvSpPr>
          <p:spPr>
            <a:xfrm>
              <a:off x="4746780" y="3583659"/>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D5AD53"/>
            </a:solidFill>
            <a:ln w="9525" cap="flat" cmpd="sng">
              <a:solidFill>
                <a:schemeClr val="accent4"/>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en-US" sz="1400" b="0" i="0" u="none" strike="noStrike" cap="none" dirty="0">
                  <a:solidFill>
                    <a:srgbClr val="FFFFFF"/>
                  </a:solidFill>
                  <a:latin typeface="Calibri"/>
                  <a:ea typeface="Calibri"/>
                  <a:cs typeface="Calibri"/>
                  <a:sym typeface="Calibri"/>
                </a:rPr>
                <a:t>Log Book</a:t>
              </a:r>
              <a:endParaRPr sz="1400" b="0" i="0" u="none" strike="noStrike" cap="none" dirty="0">
                <a:solidFill>
                  <a:srgbClr val="FFFFFF"/>
                </a:solidFill>
                <a:latin typeface="Calibri"/>
                <a:ea typeface="Calibri"/>
                <a:cs typeface="Calibri"/>
                <a:sym typeface="Calibri"/>
              </a:endParaRPr>
            </a:p>
          </p:txBody>
        </p:sp>
        <p:sp>
          <p:nvSpPr>
            <p:cNvPr id="25" name="Google Shape;248;p32">
              <a:extLst>
                <a:ext uri="{FF2B5EF4-FFF2-40B4-BE49-F238E27FC236}">
                  <a16:creationId xmlns:a16="http://schemas.microsoft.com/office/drawing/2014/main" id="{783EF536-5676-F0B9-1947-B1BEE6F3A799}"/>
                </a:ext>
              </a:extLst>
            </p:cNvPr>
            <p:cNvSpPr/>
            <p:nvPr/>
          </p:nvSpPr>
          <p:spPr>
            <a:xfrm>
              <a:off x="7047305" y="3553694"/>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DFBF77"/>
            </a:solidFill>
            <a:ln w="9525" cap="flat" cmpd="sng">
              <a:solidFill>
                <a:schemeClr val="accent4"/>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en-US" sz="1200" b="0" i="0" u="none" strike="noStrike" cap="none" dirty="0">
                  <a:solidFill>
                    <a:srgbClr val="FFFFFF"/>
                  </a:solidFill>
                  <a:latin typeface="Calibri"/>
                  <a:ea typeface="Calibri"/>
                  <a:cs typeface="Calibri"/>
                  <a:sym typeface="Calibri"/>
                </a:rPr>
                <a:t> Introduction to Proficiency and/or Competency Testing - MST</a:t>
              </a:r>
              <a:endParaRPr sz="1200" dirty="0"/>
            </a:p>
          </p:txBody>
        </p:sp>
        <p:sp>
          <p:nvSpPr>
            <p:cNvPr id="26" name="Google Shape;249;p32">
              <a:extLst>
                <a:ext uri="{FF2B5EF4-FFF2-40B4-BE49-F238E27FC236}">
                  <a16:creationId xmlns:a16="http://schemas.microsoft.com/office/drawing/2014/main" id="{E9C73611-06A4-24D0-8A36-3AED6D0CF619}"/>
                </a:ext>
              </a:extLst>
            </p:cNvPr>
            <p:cNvSpPr/>
            <p:nvPr/>
          </p:nvSpPr>
          <p:spPr>
            <a:xfrm>
              <a:off x="2510472" y="5105464"/>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A3A97F"/>
            </a:solidFill>
            <a:ln w="9525" cap="flat" cmpd="sng">
              <a:solidFill>
                <a:schemeClr val="accent3"/>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en-US" sz="1400" b="0" i="0" u="none" strike="noStrike" cap="none" dirty="0">
                  <a:solidFill>
                    <a:srgbClr val="FFFFFF"/>
                  </a:solidFill>
                  <a:latin typeface="Calibri"/>
                  <a:ea typeface="Calibri"/>
                  <a:cs typeface="Calibri"/>
                  <a:sym typeface="Calibri"/>
                </a:rPr>
                <a:t>Professional Ethics</a:t>
              </a:r>
              <a:endParaRPr sz="1400" b="0" i="0" u="none" strike="noStrike" cap="none" dirty="0">
                <a:solidFill>
                  <a:srgbClr val="FFFFFF"/>
                </a:solidFill>
                <a:latin typeface="Calibri"/>
                <a:ea typeface="Calibri"/>
                <a:cs typeface="Calibri"/>
                <a:sym typeface="Calibri"/>
              </a:endParaRPr>
            </a:p>
          </p:txBody>
        </p:sp>
        <p:sp>
          <p:nvSpPr>
            <p:cNvPr id="27" name="Google Shape;250;p32">
              <a:extLst>
                <a:ext uri="{FF2B5EF4-FFF2-40B4-BE49-F238E27FC236}">
                  <a16:creationId xmlns:a16="http://schemas.microsoft.com/office/drawing/2014/main" id="{DF3EEB4B-139E-36B1-02D3-D60539EF393C}"/>
                </a:ext>
              </a:extLst>
            </p:cNvPr>
            <p:cNvSpPr/>
            <p:nvPr/>
          </p:nvSpPr>
          <p:spPr>
            <a:xfrm>
              <a:off x="4890421" y="5084629"/>
              <a:ext cx="1954063" cy="1172438"/>
            </a:xfrm>
            <a:custGeom>
              <a:avLst/>
              <a:gdLst/>
              <a:ahLst/>
              <a:cxnLst/>
              <a:rect l="l" t="t" r="r" b="b"/>
              <a:pathLst>
                <a:path w="1954063" h="1172438" extrusionOk="0">
                  <a:moveTo>
                    <a:pt x="0" y="0"/>
                  </a:moveTo>
                  <a:lnTo>
                    <a:pt x="1954063" y="0"/>
                  </a:lnTo>
                  <a:lnTo>
                    <a:pt x="1954063" y="1172438"/>
                  </a:lnTo>
                  <a:lnTo>
                    <a:pt x="0" y="1172438"/>
                  </a:lnTo>
                  <a:lnTo>
                    <a:pt x="0" y="0"/>
                  </a:lnTo>
                  <a:close/>
                </a:path>
              </a:pathLst>
            </a:custGeom>
            <a:solidFill>
              <a:srgbClr val="99A070"/>
            </a:solidFill>
            <a:ln w="9525" cap="flat" cmpd="sng">
              <a:solidFill>
                <a:schemeClr val="accent3"/>
              </a:solidFill>
              <a:prstDash val="solid"/>
              <a:miter lim="800000"/>
              <a:headEnd type="none" w="sm" len="sm"/>
              <a:tailEnd type="none" w="sm" len="sm"/>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None/>
              </a:pPr>
              <a:r>
                <a:rPr lang="en-US" sz="1400" b="0" i="0" u="none" strike="noStrike" cap="none" dirty="0">
                  <a:solidFill>
                    <a:srgbClr val="FFFFFF"/>
                  </a:solidFill>
                  <a:latin typeface="Calibri"/>
                  <a:ea typeface="Calibri"/>
                  <a:cs typeface="Calibri"/>
                  <a:sym typeface="Calibri"/>
                </a:rPr>
                <a:t>Test Site Visits</a:t>
              </a:r>
              <a:endParaRPr sz="1400" b="0" i="0" u="none" strike="noStrike" cap="none" dirty="0">
                <a:solidFill>
                  <a:srgbClr val="FFFFFF"/>
                </a:solidFill>
                <a:latin typeface="Calibri"/>
                <a:ea typeface="Calibri"/>
                <a:cs typeface="Calibri"/>
                <a:sym typeface="Calibri"/>
              </a:endParaRPr>
            </a:p>
          </p:txBody>
        </p:sp>
        <p:sp>
          <p:nvSpPr>
            <p:cNvPr id="28" name="Google Shape;251;p32">
              <a:extLst>
                <a:ext uri="{FF2B5EF4-FFF2-40B4-BE49-F238E27FC236}">
                  <a16:creationId xmlns:a16="http://schemas.microsoft.com/office/drawing/2014/main" id="{324CA3A3-46B8-591F-BCF1-AA622452D4FD}"/>
                </a:ext>
              </a:extLst>
            </p:cNvPr>
            <p:cNvSpPr/>
            <p:nvPr/>
          </p:nvSpPr>
          <p:spPr>
            <a:xfrm>
              <a:off x="1267608" y="1913662"/>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1</a:t>
              </a:r>
              <a:endParaRPr/>
            </a:p>
          </p:txBody>
        </p:sp>
        <p:sp>
          <p:nvSpPr>
            <p:cNvPr id="29" name="Google Shape;252;p32">
              <a:extLst>
                <a:ext uri="{FF2B5EF4-FFF2-40B4-BE49-F238E27FC236}">
                  <a16:creationId xmlns:a16="http://schemas.microsoft.com/office/drawing/2014/main" id="{B9520AE0-CF60-D7D0-E6CA-BDCAA7A51E1F}"/>
                </a:ext>
              </a:extLst>
            </p:cNvPr>
            <p:cNvSpPr/>
            <p:nvPr/>
          </p:nvSpPr>
          <p:spPr>
            <a:xfrm>
              <a:off x="3580486" y="1913662"/>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2</a:t>
              </a:r>
              <a:endParaRPr/>
            </a:p>
          </p:txBody>
        </p:sp>
        <p:sp>
          <p:nvSpPr>
            <p:cNvPr id="30" name="Google Shape;253;p32">
              <a:extLst>
                <a:ext uri="{FF2B5EF4-FFF2-40B4-BE49-F238E27FC236}">
                  <a16:creationId xmlns:a16="http://schemas.microsoft.com/office/drawing/2014/main" id="{31ECC646-59CD-1496-70F9-E6A8DF84EA90}"/>
                </a:ext>
              </a:extLst>
            </p:cNvPr>
            <p:cNvSpPr/>
            <p:nvPr/>
          </p:nvSpPr>
          <p:spPr>
            <a:xfrm>
              <a:off x="5752775" y="1913662"/>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3</a:t>
              </a:r>
              <a:endParaRPr/>
            </a:p>
          </p:txBody>
        </p:sp>
        <p:sp>
          <p:nvSpPr>
            <p:cNvPr id="31" name="Google Shape;254;p32">
              <a:extLst>
                <a:ext uri="{FF2B5EF4-FFF2-40B4-BE49-F238E27FC236}">
                  <a16:creationId xmlns:a16="http://schemas.microsoft.com/office/drawing/2014/main" id="{EFF72C8F-F4F7-3409-1C00-C223D68D537D}"/>
                </a:ext>
              </a:extLst>
            </p:cNvPr>
            <p:cNvSpPr/>
            <p:nvPr/>
          </p:nvSpPr>
          <p:spPr>
            <a:xfrm>
              <a:off x="353208" y="3384497"/>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4</a:t>
              </a:r>
              <a:endParaRPr/>
            </a:p>
          </p:txBody>
        </p:sp>
        <p:sp>
          <p:nvSpPr>
            <p:cNvPr id="32" name="Google Shape;255;p32">
              <a:extLst>
                <a:ext uri="{FF2B5EF4-FFF2-40B4-BE49-F238E27FC236}">
                  <a16:creationId xmlns:a16="http://schemas.microsoft.com/office/drawing/2014/main" id="{BEEEDF09-4D49-E2B3-AAAE-6CBFC49204D7}"/>
                </a:ext>
              </a:extLst>
            </p:cNvPr>
            <p:cNvSpPr/>
            <p:nvPr/>
          </p:nvSpPr>
          <p:spPr>
            <a:xfrm>
              <a:off x="2563008" y="3384497"/>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5</a:t>
              </a:r>
              <a:endParaRPr/>
            </a:p>
          </p:txBody>
        </p:sp>
        <p:sp>
          <p:nvSpPr>
            <p:cNvPr id="33" name="Google Shape;256;p32">
              <a:extLst>
                <a:ext uri="{FF2B5EF4-FFF2-40B4-BE49-F238E27FC236}">
                  <a16:creationId xmlns:a16="http://schemas.microsoft.com/office/drawing/2014/main" id="{7023AD8B-4E97-869E-1D08-911FCEA79F1B}"/>
                </a:ext>
              </a:extLst>
            </p:cNvPr>
            <p:cNvSpPr/>
            <p:nvPr/>
          </p:nvSpPr>
          <p:spPr>
            <a:xfrm>
              <a:off x="4687603" y="3384497"/>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6</a:t>
              </a:r>
              <a:endParaRPr/>
            </a:p>
          </p:txBody>
        </p:sp>
        <p:sp>
          <p:nvSpPr>
            <p:cNvPr id="34" name="Google Shape;257;p32">
              <a:extLst>
                <a:ext uri="{FF2B5EF4-FFF2-40B4-BE49-F238E27FC236}">
                  <a16:creationId xmlns:a16="http://schemas.microsoft.com/office/drawing/2014/main" id="{8E5FF4A4-2DC9-4BF3-87FA-2B202E3C5D29}"/>
                </a:ext>
              </a:extLst>
            </p:cNvPr>
            <p:cNvSpPr/>
            <p:nvPr/>
          </p:nvSpPr>
          <p:spPr>
            <a:xfrm>
              <a:off x="2296470" y="4982509"/>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8</a:t>
              </a:r>
              <a:endParaRPr/>
            </a:p>
          </p:txBody>
        </p:sp>
        <p:sp>
          <p:nvSpPr>
            <p:cNvPr id="35" name="Google Shape;258;p32">
              <a:extLst>
                <a:ext uri="{FF2B5EF4-FFF2-40B4-BE49-F238E27FC236}">
                  <a16:creationId xmlns:a16="http://schemas.microsoft.com/office/drawing/2014/main" id="{7BDB1258-E7C4-57A9-58A5-AF0A959C1A43}"/>
                </a:ext>
              </a:extLst>
            </p:cNvPr>
            <p:cNvSpPr/>
            <p:nvPr/>
          </p:nvSpPr>
          <p:spPr>
            <a:xfrm>
              <a:off x="4791686" y="4961674"/>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9</a:t>
              </a:r>
              <a:endParaRPr/>
            </a:p>
          </p:txBody>
        </p:sp>
        <p:sp>
          <p:nvSpPr>
            <p:cNvPr id="36" name="Google Shape;259;p32">
              <a:extLst>
                <a:ext uri="{FF2B5EF4-FFF2-40B4-BE49-F238E27FC236}">
                  <a16:creationId xmlns:a16="http://schemas.microsoft.com/office/drawing/2014/main" id="{43DB5AEE-A0B1-0197-3F06-95C8CEB8A058}"/>
                </a:ext>
              </a:extLst>
            </p:cNvPr>
            <p:cNvSpPr/>
            <p:nvPr/>
          </p:nvSpPr>
          <p:spPr>
            <a:xfrm>
              <a:off x="6844485" y="3414632"/>
              <a:ext cx="457200" cy="381000"/>
            </a:xfrm>
            <a:prstGeom prst="ellipse">
              <a:avLst/>
            </a:prstGeom>
            <a:solidFill>
              <a:srgbClr val="CCCC00"/>
            </a:solidFill>
            <a:ln w="10000" cap="flat" cmpd="sng">
              <a:solidFill>
                <a:srgbClr val="9E8E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7</a:t>
              </a:r>
              <a:endParaRPr/>
            </a:p>
          </p:txBody>
        </p:sp>
      </p:grpSp>
      <p:grpSp>
        <p:nvGrpSpPr>
          <p:cNvPr id="42" name="Grupo 41">
            <a:extLst>
              <a:ext uri="{FF2B5EF4-FFF2-40B4-BE49-F238E27FC236}">
                <a16:creationId xmlns:a16="http://schemas.microsoft.com/office/drawing/2014/main" id="{4CB5E657-A06E-D80C-74A8-C9E893B6E513}"/>
              </a:ext>
            </a:extLst>
          </p:cNvPr>
          <p:cNvGrpSpPr/>
          <p:nvPr/>
        </p:nvGrpSpPr>
        <p:grpSpPr>
          <a:xfrm>
            <a:off x="5963055" y="825800"/>
            <a:ext cx="6110500" cy="2939057"/>
            <a:chOff x="5963055" y="825800"/>
            <a:chExt cx="6110500" cy="2939057"/>
          </a:xfrm>
        </p:grpSpPr>
        <p:grpSp>
          <p:nvGrpSpPr>
            <p:cNvPr id="40" name="Grupo 39">
              <a:extLst>
                <a:ext uri="{FF2B5EF4-FFF2-40B4-BE49-F238E27FC236}">
                  <a16:creationId xmlns:a16="http://schemas.microsoft.com/office/drawing/2014/main" id="{AD4F31ED-5522-7108-2C27-254A8BB32A81}"/>
                </a:ext>
              </a:extLst>
            </p:cNvPr>
            <p:cNvGrpSpPr/>
            <p:nvPr/>
          </p:nvGrpSpPr>
          <p:grpSpPr>
            <a:xfrm>
              <a:off x="5963055" y="825800"/>
              <a:ext cx="6110500" cy="2939057"/>
              <a:chOff x="5963055" y="825800"/>
              <a:chExt cx="6110500" cy="2939057"/>
            </a:xfrm>
          </p:grpSpPr>
          <p:pic>
            <p:nvPicPr>
              <p:cNvPr id="9" name="Imagen 8">
                <a:extLst>
                  <a:ext uri="{FF2B5EF4-FFF2-40B4-BE49-F238E27FC236}">
                    <a16:creationId xmlns:a16="http://schemas.microsoft.com/office/drawing/2014/main" id="{63B4D96A-8F90-A572-FECF-49DE0007E0F5}"/>
                  </a:ext>
                </a:extLst>
              </p:cNvPr>
              <p:cNvPicPr>
                <a:picLocks noChangeAspect="1"/>
              </p:cNvPicPr>
              <p:nvPr/>
            </p:nvPicPr>
            <p:blipFill rotWithShape="1">
              <a:blip r:embed="rId6"/>
              <a:srcRect t="4244" b="10053"/>
              <a:stretch/>
            </p:blipFill>
            <p:spPr>
              <a:xfrm>
                <a:off x="5963055" y="825800"/>
                <a:ext cx="6110500" cy="2939057"/>
              </a:xfrm>
              <a:prstGeom prst="rect">
                <a:avLst/>
              </a:prstGeom>
              <a:ln w="19050">
                <a:solidFill>
                  <a:schemeClr val="tx1"/>
                </a:solidFill>
              </a:ln>
            </p:spPr>
          </p:pic>
          <p:sp>
            <p:nvSpPr>
              <p:cNvPr id="37" name="Rectángulo 36">
                <a:extLst>
                  <a:ext uri="{FF2B5EF4-FFF2-40B4-BE49-F238E27FC236}">
                    <a16:creationId xmlns:a16="http://schemas.microsoft.com/office/drawing/2014/main" id="{98B1F8F9-480E-B54F-BC15-44BE245A5547}"/>
                  </a:ext>
                </a:extLst>
              </p:cNvPr>
              <p:cNvSpPr/>
              <p:nvPr/>
            </p:nvSpPr>
            <p:spPr>
              <a:xfrm>
                <a:off x="6182381" y="831148"/>
                <a:ext cx="5583609" cy="426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err="1"/>
                  <a:t>Results</a:t>
                </a:r>
                <a:r>
                  <a:rPr lang="es-GT" dirty="0"/>
                  <a:t> pre and post, workshop RTCQI </a:t>
                </a:r>
                <a:r>
                  <a:rPr lang="es-GT" dirty="0" err="1"/>
                  <a:t>july</a:t>
                </a:r>
                <a:r>
                  <a:rPr lang="es-GT" dirty="0"/>
                  <a:t> 2024</a:t>
                </a:r>
              </a:p>
            </p:txBody>
          </p:sp>
          <p:sp>
            <p:nvSpPr>
              <p:cNvPr id="38" name="Rectángulo 37">
                <a:extLst>
                  <a:ext uri="{FF2B5EF4-FFF2-40B4-BE49-F238E27FC236}">
                    <a16:creationId xmlns:a16="http://schemas.microsoft.com/office/drawing/2014/main" id="{B832AD32-C4BA-1C5C-4D46-ADDEB850F340}"/>
                  </a:ext>
                </a:extLst>
              </p:cNvPr>
              <p:cNvSpPr/>
              <p:nvPr/>
            </p:nvSpPr>
            <p:spPr>
              <a:xfrm>
                <a:off x="10707095" y="2321855"/>
                <a:ext cx="1155163" cy="267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000" dirty="0" err="1"/>
                  <a:t>Percentage</a:t>
                </a:r>
                <a:r>
                  <a:rPr lang="es-GT" sz="1000" dirty="0"/>
                  <a:t> </a:t>
                </a:r>
                <a:r>
                  <a:rPr lang="es-GT" sz="1000" dirty="0" err="1"/>
                  <a:t>previous</a:t>
                </a:r>
                <a:r>
                  <a:rPr lang="es-GT" sz="1000" dirty="0"/>
                  <a:t> </a:t>
                </a:r>
                <a:r>
                  <a:rPr lang="es-GT" sz="1000" dirty="0" err="1"/>
                  <a:t>exam</a:t>
                </a:r>
                <a:endParaRPr lang="es-GT" sz="1000" dirty="0"/>
              </a:p>
            </p:txBody>
          </p:sp>
          <p:sp>
            <p:nvSpPr>
              <p:cNvPr id="39" name="Rectángulo 38">
                <a:extLst>
                  <a:ext uri="{FF2B5EF4-FFF2-40B4-BE49-F238E27FC236}">
                    <a16:creationId xmlns:a16="http://schemas.microsoft.com/office/drawing/2014/main" id="{33A0331A-90B6-6E5E-FDE7-8F19CAA73ABC}"/>
                  </a:ext>
                </a:extLst>
              </p:cNvPr>
              <p:cNvSpPr/>
              <p:nvPr/>
            </p:nvSpPr>
            <p:spPr>
              <a:xfrm>
                <a:off x="10707094" y="2670320"/>
                <a:ext cx="1155163" cy="2677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000" dirty="0" err="1"/>
                  <a:t>Percentage</a:t>
                </a:r>
                <a:r>
                  <a:rPr lang="es-GT" sz="1000" dirty="0"/>
                  <a:t> post </a:t>
                </a:r>
                <a:r>
                  <a:rPr lang="es-GT" sz="1000" dirty="0" err="1"/>
                  <a:t>exam</a:t>
                </a:r>
                <a:endParaRPr lang="es-GT" sz="1000" dirty="0"/>
              </a:p>
            </p:txBody>
          </p:sp>
        </p:grpSp>
        <p:sp>
          <p:nvSpPr>
            <p:cNvPr id="41" name="Rectángulo 40">
              <a:extLst>
                <a:ext uri="{FF2B5EF4-FFF2-40B4-BE49-F238E27FC236}">
                  <a16:creationId xmlns:a16="http://schemas.microsoft.com/office/drawing/2014/main" id="{8A08C150-804D-1D05-5130-0377A146BF03}"/>
                </a:ext>
              </a:extLst>
            </p:cNvPr>
            <p:cNvSpPr/>
            <p:nvPr/>
          </p:nvSpPr>
          <p:spPr>
            <a:xfrm>
              <a:off x="6381118" y="3539963"/>
              <a:ext cx="5186134" cy="201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200" dirty="0"/>
                <a:t>Mean score pre: 72.19%. Mean score post: 81.25%</a:t>
              </a:r>
            </a:p>
          </p:txBody>
        </p:sp>
      </p:grpSp>
      <p:grpSp>
        <p:nvGrpSpPr>
          <p:cNvPr id="44" name="Grupo 43">
            <a:extLst>
              <a:ext uri="{FF2B5EF4-FFF2-40B4-BE49-F238E27FC236}">
                <a16:creationId xmlns:a16="http://schemas.microsoft.com/office/drawing/2014/main" id="{2432F6DF-B874-29AE-AB50-B58362833448}"/>
              </a:ext>
            </a:extLst>
          </p:cNvPr>
          <p:cNvGrpSpPr/>
          <p:nvPr/>
        </p:nvGrpSpPr>
        <p:grpSpPr>
          <a:xfrm>
            <a:off x="6376354" y="3439866"/>
            <a:ext cx="5729993" cy="1541834"/>
            <a:chOff x="6376354" y="3439866"/>
            <a:chExt cx="5729993" cy="1541834"/>
          </a:xfrm>
        </p:grpSpPr>
        <p:sp>
          <p:nvSpPr>
            <p:cNvPr id="43" name="Rectángulo 42">
              <a:extLst>
                <a:ext uri="{FF2B5EF4-FFF2-40B4-BE49-F238E27FC236}">
                  <a16:creationId xmlns:a16="http://schemas.microsoft.com/office/drawing/2014/main" id="{B91F9C37-713B-A4B4-BFA3-FA74AD43B9B2}"/>
                </a:ext>
              </a:extLst>
            </p:cNvPr>
            <p:cNvSpPr/>
            <p:nvPr/>
          </p:nvSpPr>
          <p:spPr>
            <a:xfrm>
              <a:off x="6376354" y="3871659"/>
              <a:ext cx="5160495" cy="499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000" dirty="0" err="1"/>
                <a:t>Results</a:t>
              </a:r>
              <a:r>
                <a:rPr lang="es-GT" sz="1000" dirty="0"/>
                <a:t> final </a:t>
              </a:r>
              <a:r>
                <a:rPr lang="es-GT" sz="1000" dirty="0" err="1"/>
                <a:t>theoretical</a:t>
              </a:r>
              <a:r>
                <a:rPr lang="es-GT" sz="1000" dirty="0"/>
                <a:t> </a:t>
              </a:r>
              <a:r>
                <a:rPr lang="es-GT" sz="1000" dirty="0" err="1"/>
                <a:t>exam</a:t>
              </a:r>
              <a:r>
                <a:rPr lang="es-GT" sz="1000" dirty="0"/>
                <a:t> and </a:t>
              </a:r>
              <a:r>
                <a:rPr lang="es-GT" sz="1000" dirty="0" err="1"/>
                <a:t>competency</a:t>
              </a:r>
              <a:r>
                <a:rPr lang="es-GT" sz="1000" dirty="0"/>
                <a:t> </a:t>
              </a:r>
              <a:r>
                <a:rPr lang="es-GT" sz="1000" dirty="0" err="1"/>
                <a:t>evaluation</a:t>
              </a:r>
              <a:r>
                <a:rPr lang="es-GT" sz="1000" dirty="0"/>
                <a:t> RTCQI workshop</a:t>
              </a:r>
            </a:p>
          </p:txBody>
        </p:sp>
        <p:pic>
          <p:nvPicPr>
            <p:cNvPr id="11" name="Gráfico 10" descr="Checkmark con relleno sólido">
              <a:extLst>
                <a:ext uri="{FF2B5EF4-FFF2-40B4-BE49-F238E27FC236}">
                  <a16:creationId xmlns:a16="http://schemas.microsoft.com/office/drawing/2014/main" id="{809E49EC-1856-5CB5-EF67-0B473EDA4E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4513" y="3439866"/>
              <a:ext cx="1541834" cy="1541834"/>
            </a:xfrm>
            <a:prstGeom prst="rect">
              <a:avLst/>
            </a:prstGeom>
          </p:spPr>
        </p:pic>
      </p:grpSp>
      <p:pic>
        <p:nvPicPr>
          <p:cNvPr id="46" name="Imagen 45">
            <a:extLst>
              <a:ext uri="{FF2B5EF4-FFF2-40B4-BE49-F238E27FC236}">
                <a16:creationId xmlns:a16="http://schemas.microsoft.com/office/drawing/2014/main" id="{2D4AA725-9532-8BA2-B18F-7B7CD2856EA7}"/>
              </a:ext>
            </a:extLst>
          </p:cNvPr>
          <p:cNvPicPr>
            <a:picLocks noChangeAspect="1"/>
          </p:cNvPicPr>
          <p:nvPr/>
        </p:nvPicPr>
        <p:blipFill>
          <a:blip r:embed="rId7"/>
          <a:stretch>
            <a:fillRect/>
          </a:stretch>
        </p:blipFill>
        <p:spPr>
          <a:xfrm>
            <a:off x="0" y="4410192"/>
            <a:ext cx="3454833" cy="2223279"/>
          </a:xfrm>
          <a:prstGeom prst="rect">
            <a:avLst/>
          </a:prstGeom>
        </p:spPr>
      </p:pic>
    </p:spTree>
    <p:extLst>
      <p:ext uri="{BB962C8B-B14F-4D97-AF65-F5344CB8AC3E}">
        <p14:creationId xmlns:p14="http://schemas.microsoft.com/office/powerpoint/2010/main" val="88226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CF74-1BBF-331B-C3E0-591E8554C06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E998261-CA2E-DE37-6E75-1A1C1DA76FA7}"/>
              </a:ext>
            </a:extLst>
          </p:cNvPr>
          <p:cNvPicPr>
            <a:picLocks noChangeAspect="1"/>
          </p:cNvPicPr>
          <p:nvPr/>
        </p:nvPicPr>
        <p:blipFill>
          <a:blip r:embed="rId2"/>
          <a:stretch>
            <a:fillRect/>
          </a:stretch>
        </p:blipFill>
        <p:spPr>
          <a:xfrm>
            <a:off x="6374863" y="2662418"/>
            <a:ext cx="5593767" cy="2606520"/>
          </a:xfrm>
          <a:prstGeom prst="rect">
            <a:avLst/>
          </a:prstGeom>
        </p:spPr>
      </p:pic>
      <p:sp>
        <p:nvSpPr>
          <p:cNvPr id="3" name="Título 2">
            <a:extLst>
              <a:ext uri="{FF2B5EF4-FFF2-40B4-BE49-F238E27FC236}">
                <a16:creationId xmlns:a16="http://schemas.microsoft.com/office/drawing/2014/main" id="{5293C213-E703-CDF3-5FD0-43B6E53A72E4}"/>
              </a:ext>
            </a:extLst>
          </p:cNvPr>
          <p:cNvSpPr>
            <a:spLocks noGrp="1"/>
          </p:cNvSpPr>
          <p:nvPr>
            <p:ph type="title"/>
          </p:nvPr>
        </p:nvSpPr>
        <p:spPr>
          <a:xfrm>
            <a:off x="223369" y="93517"/>
            <a:ext cx="11745261" cy="792466"/>
          </a:xfrm>
        </p:spPr>
        <p:txBody>
          <a:bodyPr>
            <a:normAutofit fontScale="90000"/>
          </a:bodyPr>
          <a:lstStyle/>
          <a:p>
            <a:pPr algn="ctr"/>
            <a:r>
              <a:rPr lang="es-SV" sz="5400" b="1" dirty="0"/>
              <a:t>FOLLOW-UP VISITS RTCQII EL SALVADOR</a:t>
            </a:r>
          </a:p>
        </p:txBody>
      </p:sp>
      <p:sp>
        <p:nvSpPr>
          <p:cNvPr id="8" name="Diagrama de flujo: conector 7">
            <a:extLst>
              <a:ext uri="{FF2B5EF4-FFF2-40B4-BE49-F238E27FC236}">
                <a16:creationId xmlns:a16="http://schemas.microsoft.com/office/drawing/2014/main" id="{684F2A1F-CBD1-E2B1-23F7-572597A6715F}"/>
              </a:ext>
            </a:extLst>
          </p:cNvPr>
          <p:cNvSpPr/>
          <p:nvPr/>
        </p:nvSpPr>
        <p:spPr>
          <a:xfrm>
            <a:off x="6160455" y="3264409"/>
            <a:ext cx="5898629" cy="1485182"/>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5" name="CuadroTexto 4">
            <a:extLst>
              <a:ext uri="{FF2B5EF4-FFF2-40B4-BE49-F238E27FC236}">
                <a16:creationId xmlns:a16="http://schemas.microsoft.com/office/drawing/2014/main" id="{37A15BD1-B8D5-FEEB-B251-81467D939D71}"/>
              </a:ext>
            </a:extLst>
          </p:cNvPr>
          <p:cNvSpPr txBox="1"/>
          <p:nvPr/>
        </p:nvSpPr>
        <p:spPr>
          <a:xfrm>
            <a:off x="363697" y="874456"/>
            <a:ext cx="3235538" cy="2308324"/>
          </a:xfrm>
          <a:prstGeom prst="rect">
            <a:avLst/>
          </a:prstGeom>
          <a:solidFill>
            <a:schemeClr val="accent1"/>
          </a:solidFill>
          <a:ln w="28575">
            <a:solidFill>
              <a:schemeClr val="tx1"/>
            </a:solidFill>
          </a:ln>
        </p:spPr>
        <p:txBody>
          <a:bodyPr wrap="square" rtlCol="0">
            <a:spAutoFit/>
          </a:bodyPr>
          <a:lstStyle/>
          <a:p>
            <a:pPr algn="ctr"/>
            <a:r>
              <a:rPr lang="es-SV" sz="3600" dirty="0"/>
              <a:t>What happens if the facility does not reach level 4?</a:t>
            </a:r>
          </a:p>
        </p:txBody>
      </p:sp>
      <p:pic>
        <p:nvPicPr>
          <p:cNvPr id="10" name="Imagen 9">
            <a:extLst>
              <a:ext uri="{FF2B5EF4-FFF2-40B4-BE49-F238E27FC236}">
                <a16:creationId xmlns:a16="http://schemas.microsoft.com/office/drawing/2014/main" id="{3C223422-8C8B-0F96-A0B7-F87F4DB126BF}"/>
              </a:ext>
            </a:extLst>
          </p:cNvPr>
          <p:cNvPicPr>
            <a:picLocks noChangeAspect="1"/>
          </p:cNvPicPr>
          <p:nvPr/>
        </p:nvPicPr>
        <p:blipFill rotWithShape="1">
          <a:blip r:embed="rId3"/>
          <a:srcRect l="28244" t="14098" r="28112" b="18709"/>
          <a:stretch/>
        </p:blipFill>
        <p:spPr>
          <a:xfrm>
            <a:off x="156653" y="3401138"/>
            <a:ext cx="5993615" cy="3295453"/>
          </a:xfrm>
          <a:prstGeom prst="rect">
            <a:avLst/>
          </a:prstGeom>
          <a:ln w="19050">
            <a:solidFill>
              <a:schemeClr val="tx1"/>
            </a:solidFill>
          </a:ln>
        </p:spPr>
      </p:pic>
      <p:sp>
        <p:nvSpPr>
          <p:cNvPr id="4" name="Diagrama de flujo: conector 3">
            <a:extLst>
              <a:ext uri="{FF2B5EF4-FFF2-40B4-BE49-F238E27FC236}">
                <a16:creationId xmlns:a16="http://schemas.microsoft.com/office/drawing/2014/main" id="{0CEDAA87-70FC-F9F6-092A-5E464D32834E}"/>
              </a:ext>
            </a:extLst>
          </p:cNvPr>
          <p:cNvSpPr/>
          <p:nvPr/>
        </p:nvSpPr>
        <p:spPr>
          <a:xfrm>
            <a:off x="731346" y="6098181"/>
            <a:ext cx="5226995" cy="638782"/>
          </a:xfrm>
          <a:prstGeom prst="flowChartConnec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Flecha: curvada hacia abajo 8">
            <a:extLst>
              <a:ext uri="{FF2B5EF4-FFF2-40B4-BE49-F238E27FC236}">
                <a16:creationId xmlns:a16="http://schemas.microsoft.com/office/drawing/2014/main" id="{732F3A68-C86D-ADD5-F3E9-74737AF28EA0}"/>
              </a:ext>
            </a:extLst>
          </p:cNvPr>
          <p:cNvSpPr/>
          <p:nvPr/>
        </p:nvSpPr>
        <p:spPr>
          <a:xfrm rot="3857041">
            <a:off x="3238350" y="2725066"/>
            <a:ext cx="1828800" cy="1245140"/>
          </a:xfrm>
          <a:prstGeom prst="curved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pic>
        <p:nvPicPr>
          <p:cNvPr id="14" name="Gráfico 13" descr="Bar graph with upward trend con relleno sólido">
            <a:extLst>
              <a:ext uri="{FF2B5EF4-FFF2-40B4-BE49-F238E27FC236}">
                <a16:creationId xmlns:a16="http://schemas.microsoft.com/office/drawing/2014/main" id="{493C4DDF-60A3-8557-A292-E1AB80FA3C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2762" y="684890"/>
            <a:ext cx="1702736" cy="1702736"/>
          </a:xfrm>
          <a:prstGeom prst="rect">
            <a:avLst/>
          </a:prstGeom>
        </p:spPr>
      </p:pic>
      <p:pic>
        <p:nvPicPr>
          <p:cNvPr id="16" name="Gráfico 15" descr="Teacher con relleno sólido">
            <a:extLst>
              <a:ext uri="{FF2B5EF4-FFF2-40B4-BE49-F238E27FC236}">
                <a16:creationId xmlns:a16="http://schemas.microsoft.com/office/drawing/2014/main" id="{3B13BC89-C141-2D29-4465-6C355578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8484" y="2148783"/>
            <a:ext cx="1243061" cy="1243061"/>
          </a:xfrm>
          <a:prstGeom prst="rect">
            <a:avLst/>
          </a:prstGeom>
        </p:spPr>
      </p:pic>
      <p:pic>
        <p:nvPicPr>
          <p:cNvPr id="18" name="Gráfico 17" descr="Receiver con relleno sólido">
            <a:extLst>
              <a:ext uri="{FF2B5EF4-FFF2-40B4-BE49-F238E27FC236}">
                <a16:creationId xmlns:a16="http://schemas.microsoft.com/office/drawing/2014/main" id="{F7CA3BE2-3A07-6098-CFCA-0FEF0E953C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8449" y="1194011"/>
            <a:ext cx="914400" cy="914400"/>
          </a:xfrm>
          <a:prstGeom prst="rect">
            <a:avLst/>
          </a:prstGeom>
        </p:spPr>
      </p:pic>
    </p:spTree>
    <p:extLst>
      <p:ext uri="{BB962C8B-B14F-4D97-AF65-F5344CB8AC3E}">
        <p14:creationId xmlns:p14="http://schemas.microsoft.com/office/powerpoint/2010/main" val="311729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CF74-1BBF-331B-C3E0-591E8554C06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293C213-E703-CDF3-5FD0-43B6E53A72E4}"/>
              </a:ext>
            </a:extLst>
          </p:cNvPr>
          <p:cNvSpPr>
            <a:spLocks noGrp="1"/>
          </p:cNvSpPr>
          <p:nvPr>
            <p:ph type="title"/>
          </p:nvPr>
        </p:nvSpPr>
        <p:spPr>
          <a:xfrm>
            <a:off x="223369" y="337899"/>
            <a:ext cx="11745261" cy="792466"/>
          </a:xfrm>
        </p:spPr>
        <p:txBody>
          <a:bodyPr>
            <a:normAutofit fontScale="90000"/>
          </a:bodyPr>
          <a:lstStyle/>
          <a:p>
            <a:pPr algn="ctr"/>
            <a:r>
              <a:rPr lang="es-SV" sz="5400" b="1" dirty="0"/>
              <a:t>DELIVERY OF QUALITY GUARANTEES RTCQII EL SALVADOR</a:t>
            </a:r>
          </a:p>
        </p:txBody>
      </p:sp>
      <p:pic>
        <p:nvPicPr>
          <p:cNvPr id="6" name="Imagen 5">
            <a:extLst>
              <a:ext uri="{FF2B5EF4-FFF2-40B4-BE49-F238E27FC236}">
                <a16:creationId xmlns:a16="http://schemas.microsoft.com/office/drawing/2014/main" id="{A483E776-0E3E-EF07-4D08-6306C715E54C}"/>
              </a:ext>
            </a:extLst>
          </p:cNvPr>
          <p:cNvPicPr>
            <a:picLocks noChangeAspect="1"/>
          </p:cNvPicPr>
          <p:nvPr/>
        </p:nvPicPr>
        <p:blipFill rotWithShape="1">
          <a:blip r:embed="rId2"/>
          <a:srcRect t="22166" b="18157"/>
          <a:stretch/>
        </p:blipFill>
        <p:spPr>
          <a:xfrm>
            <a:off x="223369" y="1336352"/>
            <a:ext cx="7118166" cy="2345363"/>
          </a:xfrm>
          <a:prstGeom prst="rect">
            <a:avLst/>
          </a:prstGeom>
        </p:spPr>
      </p:pic>
      <p:pic>
        <p:nvPicPr>
          <p:cNvPr id="8" name="Imagen 7">
            <a:extLst>
              <a:ext uri="{FF2B5EF4-FFF2-40B4-BE49-F238E27FC236}">
                <a16:creationId xmlns:a16="http://schemas.microsoft.com/office/drawing/2014/main" id="{69D113AB-1DB5-0416-2396-B3B03574D5BB}"/>
              </a:ext>
            </a:extLst>
          </p:cNvPr>
          <p:cNvPicPr>
            <a:picLocks noChangeAspect="1"/>
          </p:cNvPicPr>
          <p:nvPr/>
        </p:nvPicPr>
        <p:blipFill>
          <a:blip r:embed="rId3"/>
          <a:stretch>
            <a:fillRect/>
          </a:stretch>
        </p:blipFill>
        <p:spPr>
          <a:xfrm>
            <a:off x="7461115" y="1336352"/>
            <a:ext cx="4507515" cy="2345363"/>
          </a:xfrm>
          <a:prstGeom prst="rect">
            <a:avLst/>
          </a:prstGeom>
        </p:spPr>
      </p:pic>
      <p:pic>
        <p:nvPicPr>
          <p:cNvPr id="9" name="Imagen 8">
            <a:extLst>
              <a:ext uri="{FF2B5EF4-FFF2-40B4-BE49-F238E27FC236}">
                <a16:creationId xmlns:a16="http://schemas.microsoft.com/office/drawing/2014/main" id="{071BAE6B-92A0-1472-E770-1B98A5DF3F01}"/>
              </a:ext>
            </a:extLst>
          </p:cNvPr>
          <p:cNvPicPr>
            <a:picLocks noChangeAspect="1"/>
          </p:cNvPicPr>
          <p:nvPr/>
        </p:nvPicPr>
        <p:blipFill>
          <a:blip r:embed="rId4"/>
          <a:stretch>
            <a:fillRect/>
          </a:stretch>
        </p:blipFill>
        <p:spPr>
          <a:xfrm>
            <a:off x="7879404" y="3754556"/>
            <a:ext cx="3476383" cy="2435593"/>
          </a:xfrm>
          <a:prstGeom prst="rect">
            <a:avLst/>
          </a:prstGeom>
        </p:spPr>
      </p:pic>
      <p:pic>
        <p:nvPicPr>
          <p:cNvPr id="10" name="Imagen 9">
            <a:extLst>
              <a:ext uri="{FF2B5EF4-FFF2-40B4-BE49-F238E27FC236}">
                <a16:creationId xmlns:a16="http://schemas.microsoft.com/office/drawing/2014/main" id="{C44CBD2F-B6A0-EB46-006E-CE7089CFB146}"/>
              </a:ext>
            </a:extLst>
          </p:cNvPr>
          <p:cNvPicPr>
            <a:picLocks noChangeAspect="1"/>
          </p:cNvPicPr>
          <p:nvPr/>
        </p:nvPicPr>
        <p:blipFill rotWithShape="1">
          <a:blip r:embed="rId5"/>
          <a:srcRect b="8519"/>
          <a:stretch/>
        </p:blipFill>
        <p:spPr>
          <a:xfrm>
            <a:off x="-11335" y="3681715"/>
            <a:ext cx="7587574" cy="2540153"/>
          </a:xfrm>
          <a:prstGeom prst="rect">
            <a:avLst/>
          </a:prstGeom>
        </p:spPr>
      </p:pic>
      <p:sp>
        <p:nvSpPr>
          <p:cNvPr id="11" name="CuadroTexto 10">
            <a:extLst>
              <a:ext uri="{FF2B5EF4-FFF2-40B4-BE49-F238E27FC236}">
                <a16:creationId xmlns:a16="http://schemas.microsoft.com/office/drawing/2014/main" id="{B96FF2F8-0DDD-2253-F6E0-3B48AF4E457C}"/>
              </a:ext>
            </a:extLst>
          </p:cNvPr>
          <p:cNvSpPr txBox="1"/>
          <p:nvPr/>
        </p:nvSpPr>
        <p:spPr>
          <a:xfrm>
            <a:off x="1470497" y="6294709"/>
            <a:ext cx="9251004" cy="523220"/>
          </a:xfrm>
          <a:prstGeom prst="rect">
            <a:avLst/>
          </a:prstGeom>
          <a:solidFill>
            <a:srgbClr val="00B0F0"/>
          </a:solidFill>
          <a:ln w="28575">
            <a:solidFill>
              <a:schemeClr val="tx1"/>
            </a:solidFill>
          </a:ln>
        </p:spPr>
        <p:txBody>
          <a:bodyPr wrap="square" rtlCol="0">
            <a:spAutoFit/>
          </a:bodyPr>
          <a:lstStyle/>
          <a:p>
            <a:pPr algn="ctr"/>
            <a:r>
              <a:rPr lang="es-SV" sz="2800" b="1" i="1" dirty="0"/>
              <a:t>3-YEAR TERM/FOLLOW UP VISIT</a:t>
            </a:r>
          </a:p>
        </p:txBody>
      </p:sp>
    </p:spTree>
    <p:extLst>
      <p:ext uri="{BB962C8B-B14F-4D97-AF65-F5344CB8AC3E}">
        <p14:creationId xmlns:p14="http://schemas.microsoft.com/office/powerpoint/2010/main" val="158011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07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111AC-A982-DFF9-4862-2E1A95C2C75C}"/>
              </a:ext>
            </a:extLst>
          </p:cNvPr>
          <p:cNvSpPr>
            <a:spLocks noGrp="1"/>
          </p:cNvSpPr>
          <p:nvPr>
            <p:ph type="title"/>
          </p:nvPr>
        </p:nvSpPr>
        <p:spPr/>
        <p:txBody>
          <a:bodyPr>
            <a:normAutofit fontScale="90000"/>
          </a:bodyPr>
          <a:lstStyle/>
          <a:p>
            <a:r>
              <a:rPr lang="es-SV" dirty="0"/>
              <a:t>TECHNICAL GUIDELINES FOR THE PERFORMANCE OF STI AND HIV TESTING IN CLINICAL LABORATORIES AND BLOOD BANKS</a:t>
            </a:r>
            <a:endParaRPr lang="es-GT" dirty="0"/>
          </a:p>
        </p:txBody>
      </p:sp>
      <p:sp>
        <p:nvSpPr>
          <p:cNvPr id="3" name="Marcador de contenido 2">
            <a:extLst>
              <a:ext uri="{FF2B5EF4-FFF2-40B4-BE49-F238E27FC236}">
                <a16:creationId xmlns:a16="http://schemas.microsoft.com/office/drawing/2014/main" id="{4F8807BA-7CC8-860B-0444-FFA72151EDB1}"/>
              </a:ext>
            </a:extLst>
          </p:cNvPr>
          <p:cNvSpPr>
            <a:spLocks noGrp="1"/>
          </p:cNvSpPr>
          <p:nvPr>
            <p:ph idx="1"/>
          </p:nvPr>
        </p:nvSpPr>
        <p:spPr>
          <a:xfrm>
            <a:off x="838200" y="1825625"/>
            <a:ext cx="6760464" cy="4351338"/>
          </a:xfrm>
        </p:spPr>
        <p:txBody>
          <a:bodyPr>
            <a:normAutofit fontScale="85000" lnSpcReduction="20000"/>
          </a:bodyPr>
          <a:lstStyle/>
          <a:p>
            <a:pPr algn="just"/>
            <a:r>
              <a:rPr lang="es-MX" dirty="0"/>
              <a:t>The Ministry of Health, as the lead agency, is responsible for issuing regulations and technical guidelines for the performance of STI and HIV tests in clinical laboratories and blood banks, in order to ensure that the results accurately reflect the patient's serological status.</a:t>
            </a:r>
          </a:p>
          <a:p>
            <a:pPr algn="just"/>
            <a:endParaRPr lang="es-MX" dirty="0"/>
          </a:p>
          <a:p>
            <a:pPr algn="just"/>
            <a:r>
              <a:rPr lang="es-ES" dirty="0"/>
              <a:t>The guidelines establish, through quality assurance, the standardization of facilities that perform rapid HIV tests, with measurement of quality indicators and the performance of standardized evaluations of all personnel who perform tests, with an evaluation of competence and satisfactory results.</a:t>
            </a:r>
            <a:endParaRPr lang="es-GT" dirty="0"/>
          </a:p>
        </p:txBody>
      </p:sp>
      <p:pic>
        <p:nvPicPr>
          <p:cNvPr id="5" name="Imagen 4">
            <a:extLst>
              <a:ext uri="{FF2B5EF4-FFF2-40B4-BE49-F238E27FC236}">
                <a16:creationId xmlns:a16="http://schemas.microsoft.com/office/drawing/2014/main" id="{DDA3C021-D6D3-9BCC-C90E-4C7A3E427275}"/>
              </a:ext>
            </a:extLst>
          </p:cNvPr>
          <p:cNvPicPr>
            <a:picLocks noChangeAspect="1"/>
          </p:cNvPicPr>
          <p:nvPr/>
        </p:nvPicPr>
        <p:blipFill>
          <a:blip r:embed="rId3"/>
          <a:stretch>
            <a:fillRect/>
          </a:stretch>
        </p:blipFill>
        <p:spPr>
          <a:xfrm>
            <a:off x="7992933" y="1891856"/>
            <a:ext cx="3667637" cy="4744112"/>
          </a:xfrm>
          <a:prstGeom prst="rect">
            <a:avLst/>
          </a:prstGeom>
        </p:spPr>
      </p:pic>
    </p:spTree>
    <p:extLst>
      <p:ext uri="{BB962C8B-B14F-4D97-AF65-F5344CB8AC3E}">
        <p14:creationId xmlns:p14="http://schemas.microsoft.com/office/powerpoint/2010/main" val="3249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7871-6535-6E0A-20B4-0D9044321535}"/>
              </a:ext>
            </a:extLst>
          </p:cNvPr>
          <p:cNvSpPr>
            <a:spLocks noGrp="1"/>
          </p:cNvSpPr>
          <p:nvPr>
            <p:ph type="title"/>
          </p:nvPr>
        </p:nvSpPr>
        <p:spPr/>
        <p:txBody>
          <a:bodyPr>
            <a:normAutofit/>
          </a:bodyPr>
          <a:lstStyle/>
          <a:p>
            <a:r>
              <a:rPr lang="es-SV" dirty="0"/>
              <a:t>Objectives of the guidelines</a:t>
            </a:r>
            <a:endParaRPr lang="es-ES" dirty="0"/>
          </a:p>
        </p:txBody>
      </p:sp>
      <p:sp>
        <p:nvSpPr>
          <p:cNvPr id="3" name="Marcador de contenido 2">
            <a:extLst>
              <a:ext uri="{FF2B5EF4-FFF2-40B4-BE49-F238E27FC236}">
                <a16:creationId xmlns:a16="http://schemas.microsoft.com/office/drawing/2014/main" id="{6BDAFA78-59CD-A4E6-992B-190D55F1C1B9}"/>
              </a:ext>
            </a:extLst>
          </p:cNvPr>
          <p:cNvSpPr>
            <a:spLocks noGrp="1"/>
          </p:cNvSpPr>
          <p:nvPr>
            <p:ph idx="1"/>
          </p:nvPr>
        </p:nvSpPr>
        <p:spPr>
          <a:xfrm>
            <a:off x="838200" y="1389888"/>
            <a:ext cx="10515600" cy="4787075"/>
          </a:xfrm>
        </p:spPr>
        <p:txBody>
          <a:bodyPr>
            <a:normAutofit fontScale="70000" lnSpcReduction="20000"/>
          </a:bodyPr>
          <a:lstStyle/>
          <a:p>
            <a:pPr marL="0" indent="0">
              <a:buNone/>
            </a:pPr>
            <a:r>
              <a:rPr lang="es-ES" sz="3400" dirty="0"/>
              <a:t>General Objectives </a:t>
            </a:r>
          </a:p>
          <a:p>
            <a:r>
              <a:rPr lang="es-ES" dirty="0"/>
              <a:t>Establish technical and administrative activities for the execution of tests for STIs and HIV, with quality assurance in the National Network of Clinical Laboratories and Blood Banks of the National Integrated Health System.</a:t>
            </a:r>
          </a:p>
          <a:p>
            <a:pPr marL="0" indent="0">
              <a:buNone/>
            </a:pPr>
            <a:r>
              <a:rPr lang="es-ES" sz="3400" dirty="0"/>
              <a:t>Specifi</a:t>
            </a:r>
            <a:r>
              <a:rPr lang="es-ES" dirty="0"/>
              <a:t>c </a:t>
            </a:r>
          </a:p>
          <a:p>
            <a:r>
              <a:rPr lang="es-ES" dirty="0"/>
              <a:t>Define the technical and administrative processes for STI and HIV testing.</a:t>
            </a:r>
          </a:p>
          <a:p>
            <a:r>
              <a:rPr lang="es-ES" dirty="0"/>
              <a:t>Strengthen the performance of clinical laboratories and blood banks in a context of quality assurance in STI and HIV testing.</a:t>
            </a:r>
          </a:p>
          <a:p>
            <a:r>
              <a:rPr lang="es-ES" dirty="0"/>
              <a:t>Describe the functioning of the National Network of Clinical Laboratories and Blood Banks of the National Integrated Health System, for the performance of STI and HIV tests.</a:t>
            </a:r>
          </a:p>
          <a:p>
            <a:r>
              <a:rPr lang="es-ES" dirty="0"/>
              <a:t>Establish the mechanisms to qualify for the quality assurance "Continuous Quality Improvement Initiative for the Use of Rapid HIV Tests (RTCQI)".</a:t>
            </a:r>
          </a:p>
          <a:p>
            <a:r>
              <a:rPr lang="es-ES" dirty="0"/>
              <a:t> Scope of application The health personnel of the facilities of the National Integrated Health System are subject to the application and compliance of this document for the diagnosis of STIs and HIV. 9</a:t>
            </a:r>
          </a:p>
        </p:txBody>
      </p:sp>
      <p:pic>
        <p:nvPicPr>
          <p:cNvPr id="1026" name="Picture 2" descr="1,253,873 en la categoría «Cumplir objetivos» de fotos e imágenes de stock  libres de regalías | Shutterstock">
            <a:extLst>
              <a:ext uri="{FF2B5EF4-FFF2-40B4-BE49-F238E27FC236}">
                <a16:creationId xmlns:a16="http://schemas.microsoft.com/office/drawing/2014/main" id="{A631855E-D658-B29A-DF0C-A07BB74B7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416" y="248508"/>
            <a:ext cx="1925384" cy="144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0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828E3-5CA6-3B42-3594-CFAA8027C395}"/>
              </a:ext>
            </a:extLst>
          </p:cNvPr>
          <p:cNvSpPr>
            <a:spLocks noGrp="1"/>
          </p:cNvSpPr>
          <p:nvPr>
            <p:ph type="title"/>
          </p:nvPr>
        </p:nvSpPr>
        <p:spPr/>
        <p:txBody>
          <a:bodyPr/>
          <a:lstStyle/>
          <a:p>
            <a:r>
              <a:rPr lang="es-GT" dirty="0"/>
              <a:t>Scope of application</a:t>
            </a:r>
          </a:p>
        </p:txBody>
      </p:sp>
      <p:sp>
        <p:nvSpPr>
          <p:cNvPr id="3" name="Marcador de contenido 2">
            <a:extLst>
              <a:ext uri="{FF2B5EF4-FFF2-40B4-BE49-F238E27FC236}">
                <a16:creationId xmlns:a16="http://schemas.microsoft.com/office/drawing/2014/main" id="{D7970E17-F58C-BCE7-72EE-93DF4A3B80BD}"/>
              </a:ext>
            </a:extLst>
          </p:cNvPr>
          <p:cNvSpPr>
            <a:spLocks noGrp="1"/>
          </p:cNvSpPr>
          <p:nvPr>
            <p:ph idx="1"/>
          </p:nvPr>
        </p:nvSpPr>
        <p:spPr>
          <a:xfrm>
            <a:off x="310896" y="1280160"/>
            <a:ext cx="6739128" cy="4896803"/>
          </a:xfrm>
        </p:spPr>
        <p:txBody>
          <a:bodyPr>
            <a:normAutofit fontScale="85000" lnSpcReduction="10000"/>
          </a:bodyPr>
          <a:lstStyle/>
          <a:p>
            <a:r>
              <a:rPr lang="es-ES" sz="1800" kern="100" dirty="0">
                <a:effectLst/>
                <a:latin typeface="Aptos" panose="020B0004020202020204" pitchFamily="34" charset="0"/>
                <a:ea typeface="Aptos" panose="020B0004020202020204" pitchFamily="34" charset="0"/>
                <a:cs typeface="Arial" panose="020B0604020202020204" pitchFamily="34" charset="0"/>
              </a:rPr>
              <a:t>The application of </a:t>
            </a:r>
            <a:r>
              <a:rPr lang="es-ES" sz="1800" kern="100" dirty="0">
                <a:latin typeface="Aptos" panose="020B0004020202020204" pitchFamily="34" charset="0"/>
                <a:ea typeface="Aptos" panose="020B0004020202020204" pitchFamily="34" charset="0"/>
                <a:cs typeface="Arial" panose="020B0604020202020204" pitchFamily="34" charset="0"/>
              </a:rPr>
              <a:t>these guidelines </a:t>
            </a:r>
            <a:r>
              <a:rPr lang="es-ES" sz="1800" kern="100" dirty="0">
                <a:effectLst/>
                <a:latin typeface="Aptos" panose="020B0004020202020204" pitchFamily="34" charset="0"/>
                <a:ea typeface="Aptos" panose="020B0004020202020204" pitchFamily="34" charset="0"/>
                <a:cs typeface="Arial" panose="020B0604020202020204" pitchFamily="34" charset="0"/>
              </a:rPr>
              <a:t>is subject to the application of </a:t>
            </a:r>
            <a:r>
              <a:rPr lang="es-ES" sz="1800" kern="100" dirty="0">
                <a:latin typeface="Aptos" panose="020B0004020202020204" pitchFamily="34" charset="0"/>
                <a:ea typeface="Aptos" panose="020B0004020202020204" pitchFamily="34" charset="0"/>
                <a:cs typeface="Arial" panose="020B0604020202020204" pitchFamily="34" charset="0"/>
              </a:rPr>
              <a:t>these guidelines </a:t>
            </a:r>
            <a:r>
              <a:rPr lang="es-ES" sz="1800" kern="100" dirty="0">
                <a:effectLst/>
                <a:latin typeface="Aptos" panose="020B0004020202020204" pitchFamily="34" charset="0"/>
                <a:ea typeface="Aptos" panose="020B0004020202020204" pitchFamily="34" charset="0"/>
                <a:cs typeface="Arial" panose="020B0604020202020204" pitchFamily="34" charset="0"/>
              </a:rPr>
              <a:t>to the health personnel of the facilities of the National Integrated Health System for the diagnosis of STIs and HIV.</a:t>
            </a:r>
            <a:endParaRPr lang="es-GT" sz="1800" kern="100" dirty="0">
              <a:effectLst/>
              <a:latin typeface="Aptos" panose="020B0004020202020204" pitchFamily="34" charset="0"/>
              <a:ea typeface="Aptos" panose="020B0004020202020204" pitchFamily="34" charset="0"/>
              <a:cs typeface="Arial" panose="020B0604020202020204" pitchFamily="34" charset="0"/>
            </a:endParaRPr>
          </a:p>
          <a:p>
            <a:r>
              <a:rPr lang="es-ES" sz="1800" dirty="0">
                <a:effectLst/>
                <a:latin typeface="Aptos" panose="020B0004020202020204" pitchFamily="34" charset="0"/>
                <a:ea typeface="Aptos" panose="020B0004020202020204" pitchFamily="34" charset="0"/>
                <a:cs typeface="Arial" panose="020B0604020202020204" pitchFamily="34" charset="0"/>
              </a:rPr>
              <a:t>Due to the large number of laboratories or facilities that perform rapid tests for HIV diagnosis, the activities will be implemented in a staggered manner.</a:t>
            </a: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Arial" panose="020B0604020202020204" pitchFamily="34" charset="0"/>
              </a:rPr>
              <a:t> The first phase will address clinical laboratories that perform rapid tests from the network of services of the Integrated National Health System, in a prioritized manner with the following characteristics:</a:t>
            </a:r>
            <a:endParaRPr lang="es-GT"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Arial" panose="020B0604020202020204" pitchFamily="34" charset="0"/>
              </a:rPr>
              <a:t> Health facilities with VICITS and VICITS-friendly clinics.</a:t>
            </a:r>
            <a:endParaRPr lang="es-GT"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Arial" panose="020B0604020202020204" pitchFamily="34" charset="0"/>
              </a:rPr>
              <a:t> Health facilities with clinical laboratories with high demand for testing. </a:t>
            </a:r>
            <a:endParaRPr lang="es-GT"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Arial" panose="020B0604020202020204" pitchFamily="34" charset="0"/>
              </a:rPr>
              <a:t>Health facilities with clinical laboratories with a high number of reactive results. </a:t>
            </a:r>
            <a:endParaRPr lang="es-ES" sz="1800" kern="100" dirty="0">
              <a:latin typeface="Aptos" panose="020B0004020202020204" pitchFamily="34" charset="0"/>
              <a:ea typeface="Aptos" panose="020B0004020202020204" pitchFamily="34" charset="0"/>
              <a:cs typeface="Arial" panose="020B0604020202020204" pitchFamily="34" charset="0"/>
              <a:sym typeface="Symbol" panose="05050102010706020507" pitchFamily="18" charset="2"/>
            </a:endParaRP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Arial" panose="020B0604020202020204" pitchFamily="34" charset="0"/>
              </a:rPr>
              <a:t>Health facilities located in geographic areas supported with PEPFAR, CDC, SE-COMISCA and UVG funds. Implementation of activities in the rest of the laboratories or sites of the National System.</a:t>
            </a:r>
            <a:endParaRPr lang="es-GT" sz="1800" kern="100" dirty="0">
              <a:effectLst/>
              <a:latin typeface="Aptos" panose="020B0004020202020204" pitchFamily="34" charset="0"/>
              <a:ea typeface="Aptos" panose="020B0004020202020204" pitchFamily="34" charset="0"/>
              <a:cs typeface="Arial" panose="020B0604020202020204" pitchFamily="34" charset="0"/>
            </a:endParaRPr>
          </a:p>
          <a:p>
            <a:endParaRPr lang="es-GT" dirty="0"/>
          </a:p>
        </p:txBody>
      </p:sp>
      <p:sp>
        <p:nvSpPr>
          <p:cNvPr id="5" name="Rectángulo 4">
            <a:extLst>
              <a:ext uri="{FF2B5EF4-FFF2-40B4-BE49-F238E27FC236}">
                <a16:creationId xmlns:a16="http://schemas.microsoft.com/office/drawing/2014/main" id="{CF3EA45E-9A86-707D-78D9-00BF5D83F979}"/>
              </a:ext>
            </a:extLst>
          </p:cNvPr>
          <p:cNvSpPr/>
          <p:nvPr/>
        </p:nvSpPr>
        <p:spPr>
          <a:xfrm>
            <a:off x="7139598" y="5096502"/>
            <a:ext cx="4579775" cy="367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400" dirty="0"/>
              <a:t>Source: STI and HIV testing initiative in clinical laboratories and blood banks. </a:t>
            </a:r>
          </a:p>
        </p:txBody>
      </p:sp>
      <p:grpSp>
        <p:nvGrpSpPr>
          <p:cNvPr id="12" name="Grupo 11">
            <a:extLst>
              <a:ext uri="{FF2B5EF4-FFF2-40B4-BE49-F238E27FC236}">
                <a16:creationId xmlns:a16="http://schemas.microsoft.com/office/drawing/2014/main" id="{5E48E4A6-4787-916E-E290-BD5817A381E7}"/>
              </a:ext>
            </a:extLst>
          </p:cNvPr>
          <p:cNvGrpSpPr/>
          <p:nvPr/>
        </p:nvGrpSpPr>
        <p:grpSpPr>
          <a:xfrm>
            <a:off x="7050024" y="1761498"/>
            <a:ext cx="4898572" cy="3335004"/>
            <a:chOff x="7050024" y="1761498"/>
            <a:chExt cx="4898572" cy="3335004"/>
          </a:xfrm>
        </p:grpSpPr>
        <p:pic>
          <p:nvPicPr>
            <p:cNvPr id="7" name="Marcador de contenido 1" descr="Escala de tiempo&#10;&#10;Descripción generada automáticamente con confianza media">
              <a:extLst>
                <a:ext uri="{FF2B5EF4-FFF2-40B4-BE49-F238E27FC236}">
                  <a16:creationId xmlns:a16="http://schemas.microsoft.com/office/drawing/2014/main" id="{1EFB0B4B-622E-A5F6-BCFF-DE852D9D4B35}"/>
                </a:ext>
              </a:extLst>
            </p:cNvPr>
            <p:cNvPicPr>
              <a:picLocks noChangeAspect="1"/>
            </p:cNvPicPr>
            <p:nvPr/>
          </p:nvPicPr>
          <p:blipFill>
            <a:blip r:embed="rId2"/>
            <a:stretch>
              <a:fillRect/>
            </a:stretch>
          </p:blipFill>
          <p:spPr>
            <a:xfrm>
              <a:off x="7050024" y="1761498"/>
              <a:ext cx="4898572" cy="3335004"/>
            </a:xfrm>
            <a:prstGeom prst="rect">
              <a:avLst/>
            </a:prstGeom>
          </p:spPr>
        </p:pic>
        <p:sp>
          <p:nvSpPr>
            <p:cNvPr id="8" name="Rectángulo 7">
              <a:extLst>
                <a:ext uri="{FF2B5EF4-FFF2-40B4-BE49-F238E27FC236}">
                  <a16:creationId xmlns:a16="http://schemas.microsoft.com/office/drawing/2014/main" id="{0B8B9EA7-3BD3-3EC9-43C3-22EB41D43241}"/>
                </a:ext>
              </a:extLst>
            </p:cNvPr>
            <p:cNvSpPr/>
            <p:nvPr/>
          </p:nvSpPr>
          <p:spPr>
            <a:xfrm>
              <a:off x="7139598" y="3913632"/>
              <a:ext cx="768096" cy="1112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000" dirty="0" err="1"/>
                <a:t>Laboratory</a:t>
              </a:r>
              <a:r>
                <a:rPr lang="es-GT" sz="1000" dirty="0"/>
                <a:t> </a:t>
              </a:r>
              <a:r>
                <a:rPr lang="es-GT" sz="800" dirty="0" err="1"/>
                <a:t>List</a:t>
              </a:r>
              <a:endParaRPr lang="es-GT" sz="800" dirty="0"/>
            </a:p>
            <a:p>
              <a:pPr algn="ctr"/>
              <a:r>
                <a:rPr lang="es-GT" sz="800" dirty="0" err="1"/>
                <a:t>To</a:t>
              </a:r>
              <a:r>
                <a:rPr lang="es-GT" sz="800" dirty="0"/>
                <a:t> </a:t>
              </a:r>
              <a:r>
                <a:rPr lang="es-GT" sz="800" dirty="0" err="1"/>
                <a:t>know</a:t>
              </a:r>
              <a:r>
                <a:rPr lang="es-GT" sz="800" dirty="0"/>
                <a:t> </a:t>
              </a:r>
              <a:r>
                <a:rPr lang="es-GT" sz="800" dirty="0" err="1"/>
                <a:t>the</a:t>
              </a:r>
              <a:r>
                <a:rPr lang="es-GT" sz="800" dirty="0"/>
                <a:t> universe </a:t>
              </a:r>
              <a:r>
                <a:rPr lang="es-GT" sz="800" dirty="0" err="1"/>
                <a:t>of</a:t>
              </a:r>
              <a:r>
                <a:rPr lang="es-GT" sz="800" dirty="0"/>
                <a:t> </a:t>
              </a:r>
              <a:r>
                <a:rPr lang="es-GT" sz="800" dirty="0" err="1"/>
                <a:t>laboratories</a:t>
              </a:r>
              <a:r>
                <a:rPr lang="es-GT" sz="800" dirty="0"/>
                <a:t> </a:t>
              </a:r>
              <a:r>
                <a:rPr lang="es-GT" sz="800" dirty="0" err="1"/>
                <a:t>that</a:t>
              </a:r>
              <a:r>
                <a:rPr lang="es-GT" sz="800" dirty="0"/>
                <a:t> </a:t>
              </a:r>
              <a:r>
                <a:rPr lang="es-GT" sz="800" dirty="0" err="1"/>
                <a:t>perform</a:t>
              </a:r>
              <a:r>
                <a:rPr lang="es-GT" sz="800" dirty="0"/>
                <a:t> </a:t>
              </a:r>
              <a:r>
                <a:rPr lang="es-GT" sz="800" dirty="0" err="1"/>
                <a:t>rapid</a:t>
              </a:r>
              <a:r>
                <a:rPr lang="es-GT" sz="800" dirty="0"/>
                <a:t> HIV </a:t>
              </a:r>
              <a:r>
                <a:rPr lang="es-GT" sz="800" dirty="0" err="1"/>
                <a:t>tests</a:t>
              </a:r>
              <a:endParaRPr lang="es-GT" sz="800" dirty="0"/>
            </a:p>
          </p:txBody>
        </p:sp>
        <p:sp>
          <p:nvSpPr>
            <p:cNvPr id="9" name="Rectángulo 8">
              <a:extLst>
                <a:ext uri="{FF2B5EF4-FFF2-40B4-BE49-F238E27FC236}">
                  <a16:creationId xmlns:a16="http://schemas.microsoft.com/office/drawing/2014/main" id="{136B88C1-1461-A373-99AE-CAFC38362996}"/>
                </a:ext>
              </a:extLst>
            </p:cNvPr>
            <p:cNvSpPr/>
            <p:nvPr/>
          </p:nvSpPr>
          <p:spPr>
            <a:xfrm>
              <a:off x="7935126" y="3705844"/>
              <a:ext cx="768096" cy="903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Select laboratories based on demand</a:t>
              </a:r>
              <a:endParaRPr lang="es-GT" sz="800" dirty="0"/>
            </a:p>
          </p:txBody>
        </p:sp>
        <p:sp>
          <p:nvSpPr>
            <p:cNvPr id="10" name="Rectángulo 9">
              <a:extLst>
                <a:ext uri="{FF2B5EF4-FFF2-40B4-BE49-F238E27FC236}">
                  <a16:creationId xmlns:a16="http://schemas.microsoft.com/office/drawing/2014/main" id="{70F7F1A7-2751-015A-4971-E45935C15730}"/>
                </a:ext>
              </a:extLst>
            </p:cNvPr>
            <p:cNvSpPr/>
            <p:nvPr/>
          </p:nvSpPr>
          <p:spPr>
            <a:xfrm>
              <a:off x="8731214" y="3492484"/>
              <a:ext cx="768096" cy="903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Standardized baseline evaluations: Baseline measurement using the SPI-RT tool</a:t>
              </a:r>
              <a:endParaRPr lang="es-GT" sz="800" dirty="0"/>
            </a:p>
          </p:txBody>
        </p:sp>
        <p:sp>
          <p:nvSpPr>
            <p:cNvPr id="11" name="Rectángulo 10">
              <a:extLst>
                <a:ext uri="{FF2B5EF4-FFF2-40B4-BE49-F238E27FC236}">
                  <a16:creationId xmlns:a16="http://schemas.microsoft.com/office/drawing/2014/main" id="{799225E6-0E7F-03B2-FFBD-B35DC8A03D90}"/>
                </a:ext>
              </a:extLst>
            </p:cNvPr>
            <p:cNvSpPr/>
            <p:nvPr/>
          </p:nvSpPr>
          <p:spPr>
            <a:xfrm>
              <a:off x="9499310" y="3143181"/>
              <a:ext cx="768096" cy="1009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Improvement plans, compliance with standards, and standardized training</a:t>
              </a:r>
              <a:endParaRPr lang="es-GT" sz="800" dirty="0"/>
            </a:p>
          </p:txBody>
        </p:sp>
        <p:sp>
          <p:nvSpPr>
            <p:cNvPr id="13" name="Rectángulo 12">
              <a:extLst>
                <a:ext uri="{FF2B5EF4-FFF2-40B4-BE49-F238E27FC236}">
                  <a16:creationId xmlns:a16="http://schemas.microsoft.com/office/drawing/2014/main" id="{4C3155E1-AE3D-D276-B9A8-03E5A4DC2EAE}"/>
                </a:ext>
              </a:extLst>
            </p:cNvPr>
            <p:cNvSpPr/>
            <p:nvPr/>
          </p:nvSpPr>
          <p:spPr>
            <a:xfrm>
              <a:off x="10267406" y="3072371"/>
              <a:ext cx="768096" cy="1009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800"/>
                <a:t>Standardized follow-up evaluations.</a:t>
              </a:r>
              <a:endParaRPr lang="es-GT" sz="800" dirty="0"/>
            </a:p>
          </p:txBody>
        </p:sp>
        <p:sp>
          <p:nvSpPr>
            <p:cNvPr id="14" name="Rectángulo 13">
              <a:extLst>
                <a:ext uri="{FF2B5EF4-FFF2-40B4-BE49-F238E27FC236}">
                  <a16:creationId xmlns:a16="http://schemas.microsoft.com/office/drawing/2014/main" id="{223F8239-F84C-91E9-CE0B-44183D615149}"/>
                </a:ext>
              </a:extLst>
            </p:cNvPr>
            <p:cNvSpPr/>
            <p:nvPr/>
          </p:nvSpPr>
          <p:spPr>
            <a:xfrm>
              <a:off x="11061628" y="2638355"/>
              <a:ext cx="768096" cy="10096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Guarantee of compliance with standards</a:t>
              </a:r>
              <a:endParaRPr lang="es-GT" sz="800" dirty="0"/>
            </a:p>
          </p:txBody>
        </p:sp>
      </p:grpSp>
    </p:spTree>
    <p:extLst>
      <p:ext uri="{BB962C8B-B14F-4D97-AF65-F5344CB8AC3E}">
        <p14:creationId xmlns:p14="http://schemas.microsoft.com/office/powerpoint/2010/main" val="397750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7871-6535-6E0A-20B4-0D9044321535}"/>
              </a:ext>
            </a:extLst>
          </p:cNvPr>
          <p:cNvSpPr>
            <a:spLocks noGrp="1"/>
          </p:cNvSpPr>
          <p:nvPr>
            <p:ph type="title"/>
          </p:nvPr>
        </p:nvSpPr>
        <p:spPr/>
        <p:txBody>
          <a:bodyPr/>
          <a:lstStyle/>
          <a:p>
            <a:r>
              <a:rPr lang="es-SV" dirty="0"/>
              <a:t>SELECTION FOR REGISTRATION OF LABORATORIES IN THE RTCQII</a:t>
            </a:r>
            <a:endParaRPr lang="es-ES" dirty="0"/>
          </a:p>
        </p:txBody>
      </p:sp>
      <p:sp>
        <p:nvSpPr>
          <p:cNvPr id="3" name="Marcador de contenido 2">
            <a:extLst>
              <a:ext uri="{FF2B5EF4-FFF2-40B4-BE49-F238E27FC236}">
                <a16:creationId xmlns:a16="http://schemas.microsoft.com/office/drawing/2014/main" id="{6BDAFA78-59CD-A4E6-992B-190D55F1C1B9}"/>
              </a:ext>
            </a:extLst>
          </p:cNvPr>
          <p:cNvSpPr>
            <a:spLocks noGrp="1"/>
          </p:cNvSpPr>
          <p:nvPr>
            <p:ph idx="1"/>
          </p:nvPr>
        </p:nvSpPr>
        <p:spPr>
          <a:xfrm>
            <a:off x="390331" y="1788303"/>
            <a:ext cx="11140253" cy="4351338"/>
          </a:xfrm>
        </p:spPr>
        <p:txBody>
          <a:bodyPr>
            <a:normAutofit fontScale="92500" lnSpcReduction="10000"/>
          </a:bodyPr>
          <a:lstStyle/>
          <a:p>
            <a:r>
              <a:rPr lang="es-SV" dirty="0"/>
              <a:t>VICITS and Amigables clinic laboratories in 100% of the 38 centers</a:t>
            </a:r>
          </a:p>
          <a:p>
            <a:r>
              <a:rPr lang="es-SV" dirty="0"/>
              <a:t>Laboratories confirming with the diagnostic algorithm with rapid tests in 100 % (78), with the expectation of reaching 90 laboratories by 2024.</a:t>
            </a:r>
          </a:p>
          <a:p>
            <a:r>
              <a:rPr lang="es-SV" dirty="0"/>
              <a:t>Notification sent by the Program Unit to the Directorates of the different Health Regions.</a:t>
            </a:r>
          </a:p>
          <a:p>
            <a:r>
              <a:rPr lang="es-SV" dirty="0"/>
              <a:t>Preparation of baselines for registered laboratories, with their improvement projects.</a:t>
            </a:r>
          </a:p>
          <a:p>
            <a:r>
              <a:rPr lang="es-SV" dirty="0"/>
              <a:t>Participation in the RCTQII workshop</a:t>
            </a:r>
          </a:p>
          <a:p>
            <a:r>
              <a:rPr lang="es-SV" dirty="0"/>
              <a:t>Implement the tools learned</a:t>
            </a:r>
          </a:p>
          <a:p>
            <a:r>
              <a:rPr lang="es-SV" dirty="0"/>
              <a:t>Follow-up measurements to measure level progress</a:t>
            </a:r>
          </a:p>
          <a:p>
            <a:endParaRPr lang="es-SV" dirty="0"/>
          </a:p>
          <a:p>
            <a:endParaRPr lang="es-ES" dirty="0"/>
          </a:p>
        </p:txBody>
      </p:sp>
      <p:pic>
        <p:nvPicPr>
          <p:cNvPr id="2050" name="Picture 2" descr="Vector De Icono. Seleccionar El Símbolo Del Dedo De Prensa Para El Sitio  Web Y La Aplicación Móvil Stock de ilustración - Ilustración de negro,  tecleo: 186769213">
            <a:extLst>
              <a:ext uri="{FF2B5EF4-FFF2-40B4-BE49-F238E27FC236}">
                <a16:creationId xmlns:a16="http://schemas.microsoft.com/office/drawing/2014/main" id="{9575F24F-C626-014C-FF9B-705B6C6C4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758" y="447884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5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CF74-1BBF-331B-C3E0-591E8554C06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293C213-E703-CDF3-5FD0-43B6E53A72E4}"/>
              </a:ext>
            </a:extLst>
          </p:cNvPr>
          <p:cNvSpPr>
            <a:spLocks noGrp="1"/>
          </p:cNvSpPr>
          <p:nvPr>
            <p:ph type="title"/>
          </p:nvPr>
        </p:nvSpPr>
        <p:spPr>
          <a:xfrm>
            <a:off x="200305" y="365126"/>
            <a:ext cx="11745261" cy="792466"/>
          </a:xfrm>
        </p:spPr>
        <p:txBody>
          <a:bodyPr>
            <a:normAutofit fontScale="90000"/>
          </a:bodyPr>
          <a:lstStyle/>
          <a:p>
            <a:pPr algn="ctr"/>
            <a:r>
              <a:rPr lang="es-SV" sz="5400" b="1" dirty="0"/>
              <a:t>OFFICIAL NOTIFICATION OF ENTRY INTO THE PROCESS</a:t>
            </a:r>
          </a:p>
        </p:txBody>
      </p:sp>
      <p:sp>
        <p:nvSpPr>
          <p:cNvPr id="5" name="CuadroTexto 4">
            <a:extLst>
              <a:ext uri="{FF2B5EF4-FFF2-40B4-BE49-F238E27FC236}">
                <a16:creationId xmlns:a16="http://schemas.microsoft.com/office/drawing/2014/main" id="{CC5C5DAF-1541-1F4A-2C61-F5A929058605}"/>
              </a:ext>
            </a:extLst>
          </p:cNvPr>
          <p:cNvSpPr txBox="1"/>
          <p:nvPr/>
        </p:nvSpPr>
        <p:spPr>
          <a:xfrm>
            <a:off x="200305" y="4980588"/>
            <a:ext cx="6579874" cy="1815882"/>
          </a:xfrm>
          <a:prstGeom prst="rect">
            <a:avLst/>
          </a:prstGeom>
          <a:solidFill>
            <a:schemeClr val="accent1"/>
          </a:solidFill>
          <a:ln w="28575">
            <a:solidFill>
              <a:schemeClr val="tx1"/>
            </a:solidFill>
          </a:ln>
        </p:spPr>
        <p:txBody>
          <a:bodyPr wrap="square" rtlCol="0">
            <a:spAutoFit/>
          </a:bodyPr>
          <a:lstStyle/>
          <a:p>
            <a:pPr marL="457200" indent="-457200" algn="ctr">
              <a:buFont typeface="Arial" panose="020B0604020202020204" pitchFamily="34" charset="0"/>
              <a:buChar char="•"/>
            </a:pPr>
            <a:r>
              <a:rPr lang="es-SV" sz="2800" dirty="0"/>
              <a:t>Beginning of the process</a:t>
            </a:r>
          </a:p>
          <a:p>
            <a:pPr marL="457200" indent="-457200" algn="ctr">
              <a:buFont typeface="Arial" panose="020B0604020202020204" pitchFamily="34" charset="0"/>
              <a:buChar char="•"/>
            </a:pPr>
            <a:r>
              <a:rPr lang="es-SV" sz="2800" dirty="0"/>
              <a:t>Baseline visits</a:t>
            </a:r>
          </a:p>
          <a:p>
            <a:pPr marL="457200" indent="-457200" algn="ctr">
              <a:buFont typeface="Arial" panose="020B0604020202020204" pitchFamily="34" charset="0"/>
              <a:buChar char="•"/>
            </a:pPr>
            <a:r>
              <a:rPr lang="es-SV" sz="2800" dirty="0"/>
              <a:t>RTCQII Workshop</a:t>
            </a:r>
          </a:p>
          <a:p>
            <a:pPr marL="457200" indent="-457200" algn="ctr">
              <a:buFont typeface="Arial" panose="020B0604020202020204" pitchFamily="34" charset="0"/>
              <a:buChar char="•"/>
            </a:pPr>
            <a:r>
              <a:rPr lang="es-SV" sz="2800" dirty="0"/>
              <a:t>Follow-up visits</a:t>
            </a:r>
          </a:p>
        </p:txBody>
      </p:sp>
      <p:pic>
        <p:nvPicPr>
          <p:cNvPr id="9" name="Marcador de contenido 8">
            <a:extLst>
              <a:ext uri="{FF2B5EF4-FFF2-40B4-BE49-F238E27FC236}">
                <a16:creationId xmlns:a16="http://schemas.microsoft.com/office/drawing/2014/main" id="{C9943827-E345-1AEF-CB8D-F772079EEB5C}"/>
              </a:ext>
            </a:extLst>
          </p:cNvPr>
          <p:cNvPicPr>
            <a:picLocks noGrp="1" noChangeAspect="1"/>
          </p:cNvPicPr>
          <p:nvPr>
            <p:ph idx="1"/>
          </p:nvPr>
        </p:nvPicPr>
        <p:blipFill rotWithShape="1">
          <a:blip r:embed="rId2"/>
          <a:srcRect l="31305" t="4767" r="29210" b="53501"/>
          <a:stretch/>
        </p:blipFill>
        <p:spPr>
          <a:xfrm>
            <a:off x="314528" y="1235386"/>
            <a:ext cx="5792487" cy="3443618"/>
          </a:xfrm>
        </p:spPr>
      </p:pic>
      <p:pic>
        <p:nvPicPr>
          <p:cNvPr id="11" name="Imagen 10">
            <a:extLst>
              <a:ext uri="{FF2B5EF4-FFF2-40B4-BE49-F238E27FC236}">
                <a16:creationId xmlns:a16="http://schemas.microsoft.com/office/drawing/2014/main" id="{ACC3CBE2-E2B4-0554-7AA3-B8059CF182E6}"/>
              </a:ext>
            </a:extLst>
          </p:cNvPr>
          <p:cNvPicPr>
            <a:picLocks noChangeAspect="1"/>
          </p:cNvPicPr>
          <p:nvPr/>
        </p:nvPicPr>
        <p:blipFill rotWithShape="1">
          <a:blip r:embed="rId3"/>
          <a:srcRect l="31277" t="1561" r="30106" b="31773"/>
          <a:stretch/>
        </p:blipFill>
        <p:spPr>
          <a:xfrm>
            <a:off x="7169285" y="1157592"/>
            <a:ext cx="4708187" cy="4572000"/>
          </a:xfrm>
          <a:prstGeom prst="rect">
            <a:avLst/>
          </a:prstGeom>
        </p:spPr>
      </p:pic>
    </p:spTree>
    <p:extLst>
      <p:ext uri="{BB962C8B-B14F-4D97-AF65-F5344CB8AC3E}">
        <p14:creationId xmlns:p14="http://schemas.microsoft.com/office/powerpoint/2010/main" val="183528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C4D83-24D5-8BB6-42C5-6D68CB1BF6B1}"/>
              </a:ext>
            </a:extLst>
          </p:cNvPr>
          <p:cNvSpPr>
            <a:spLocks noGrp="1"/>
          </p:cNvSpPr>
          <p:nvPr>
            <p:ph type="title"/>
          </p:nvPr>
        </p:nvSpPr>
        <p:spPr/>
        <p:txBody>
          <a:bodyPr/>
          <a:lstStyle/>
          <a:p>
            <a:r>
              <a:rPr lang="es-GT" dirty="0"/>
              <a:t>Levels of classification of laboratory preparation</a:t>
            </a:r>
          </a:p>
        </p:txBody>
      </p:sp>
      <p:sp>
        <p:nvSpPr>
          <p:cNvPr id="3" name="Marcador de contenido 2">
            <a:extLst>
              <a:ext uri="{FF2B5EF4-FFF2-40B4-BE49-F238E27FC236}">
                <a16:creationId xmlns:a16="http://schemas.microsoft.com/office/drawing/2014/main" id="{AD828B28-45C2-A87E-F3A8-BE34D7CA79E7}"/>
              </a:ext>
            </a:extLst>
          </p:cNvPr>
          <p:cNvSpPr>
            <a:spLocks noGrp="1"/>
          </p:cNvSpPr>
          <p:nvPr>
            <p:ph idx="1"/>
          </p:nvPr>
        </p:nvSpPr>
        <p:spPr>
          <a:xfrm>
            <a:off x="5711952" y="2404735"/>
            <a:ext cx="5836920" cy="3183064"/>
          </a:xfrm>
        </p:spPr>
        <p:txBody>
          <a:bodyPr/>
          <a:lstStyle/>
          <a:p>
            <a:r>
              <a:rPr lang="es-GT" dirty="0"/>
              <a:t>Facilities are classified by levels to qualify for assurance of compliance with standards for laboratories that perform rapid tests for HIV diagnosis. </a:t>
            </a:r>
          </a:p>
        </p:txBody>
      </p:sp>
      <p:pic>
        <p:nvPicPr>
          <p:cNvPr id="4" name="Imagen 3" descr="Tabla&#10;&#10;Descripción generada automáticamente">
            <a:extLst>
              <a:ext uri="{FF2B5EF4-FFF2-40B4-BE49-F238E27FC236}">
                <a16:creationId xmlns:a16="http://schemas.microsoft.com/office/drawing/2014/main" id="{EEB5D144-1BDA-88C1-1557-D18B65822A89}"/>
              </a:ext>
            </a:extLst>
          </p:cNvPr>
          <p:cNvPicPr>
            <a:picLocks noChangeAspect="1"/>
          </p:cNvPicPr>
          <p:nvPr/>
        </p:nvPicPr>
        <p:blipFill>
          <a:blip r:embed="rId2"/>
          <a:stretch>
            <a:fillRect/>
          </a:stretch>
        </p:blipFill>
        <p:spPr>
          <a:xfrm>
            <a:off x="198120" y="2512061"/>
            <a:ext cx="5396235" cy="2708592"/>
          </a:xfrm>
          <a:prstGeom prst="rect">
            <a:avLst/>
          </a:prstGeom>
        </p:spPr>
      </p:pic>
      <p:sp>
        <p:nvSpPr>
          <p:cNvPr id="5" name="Rectángulo 4">
            <a:extLst>
              <a:ext uri="{FF2B5EF4-FFF2-40B4-BE49-F238E27FC236}">
                <a16:creationId xmlns:a16="http://schemas.microsoft.com/office/drawing/2014/main" id="{D78CBAE1-5E0B-30ED-CE56-445D7E405C6E}"/>
              </a:ext>
            </a:extLst>
          </p:cNvPr>
          <p:cNvSpPr/>
          <p:nvPr/>
        </p:nvSpPr>
        <p:spPr>
          <a:xfrm>
            <a:off x="643128" y="5220653"/>
            <a:ext cx="4579775" cy="367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1400" dirty="0"/>
              <a:t>Source: Continuous quality improvement initiative for the use of HIV rapid tests.</a:t>
            </a:r>
          </a:p>
        </p:txBody>
      </p:sp>
    </p:spTree>
    <p:extLst>
      <p:ext uri="{BB962C8B-B14F-4D97-AF65-F5344CB8AC3E}">
        <p14:creationId xmlns:p14="http://schemas.microsoft.com/office/powerpoint/2010/main" val="247239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CF74-1BBF-331B-C3E0-591E8554C069}"/>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5293C213-E703-CDF3-5FD0-43B6E53A72E4}"/>
              </a:ext>
            </a:extLst>
          </p:cNvPr>
          <p:cNvSpPr>
            <a:spLocks noGrp="1"/>
          </p:cNvSpPr>
          <p:nvPr>
            <p:ph type="title"/>
          </p:nvPr>
        </p:nvSpPr>
        <p:spPr>
          <a:xfrm>
            <a:off x="223369" y="93517"/>
            <a:ext cx="11745261" cy="792466"/>
          </a:xfrm>
        </p:spPr>
        <p:txBody>
          <a:bodyPr>
            <a:normAutofit fontScale="90000"/>
          </a:bodyPr>
          <a:lstStyle/>
          <a:p>
            <a:pPr algn="ctr"/>
            <a:r>
              <a:rPr lang="es-SV" sz="5400" b="1" dirty="0"/>
              <a:t>BASELINE VISITS RTCQII EL SALVADOR</a:t>
            </a:r>
          </a:p>
        </p:txBody>
      </p:sp>
      <p:pic>
        <p:nvPicPr>
          <p:cNvPr id="6" name="Imagen 5">
            <a:extLst>
              <a:ext uri="{FF2B5EF4-FFF2-40B4-BE49-F238E27FC236}">
                <a16:creationId xmlns:a16="http://schemas.microsoft.com/office/drawing/2014/main" id="{BC7A2E2F-23A9-816D-5EE1-BCF2C1810DA4}"/>
              </a:ext>
            </a:extLst>
          </p:cNvPr>
          <p:cNvPicPr>
            <a:picLocks noChangeAspect="1"/>
          </p:cNvPicPr>
          <p:nvPr/>
        </p:nvPicPr>
        <p:blipFill>
          <a:blip r:embed="rId2"/>
          <a:stretch>
            <a:fillRect/>
          </a:stretch>
        </p:blipFill>
        <p:spPr>
          <a:xfrm>
            <a:off x="149043" y="721233"/>
            <a:ext cx="7312311" cy="4061522"/>
          </a:xfrm>
          <a:prstGeom prst="rect">
            <a:avLst/>
          </a:prstGeom>
        </p:spPr>
      </p:pic>
      <p:pic>
        <p:nvPicPr>
          <p:cNvPr id="7" name="Imagen 6">
            <a:extLst>
              <a:ext uri="{FF2B5EF4-FFF2-40B4-BE49-F238E27FC236}">
                <a16:creationId xmlns:a16="http://schemas.microsoft.com/office/drawing/2014/main" id="{EEB5D144-1BDA-88C1-1557-D18B65822A89}"/>
              </a:ext>
            </a:extLst>
          </p:cNvPr>
          <p:cNvPicPr>
            <a:picLocks noChangeAspect="1"/>
          </p:cNvPicPr>
          <p:nvPr/>
        </p:nvPicPr>
        <p:blipFill>
          <a:blip r:embed="rId3"/>
          <a:stretch>
            <a:fillRect/>
          </a:stretch>
        </p:blipFill>
        <p:spPr>
          <a:xfrm>
            <a:off x="7655669" y="885983"/>
            <a:ext cx="4416710" cy="2217140"/>
          </a:xfrm>
          <a:prstGeom prst="rect">
            <a:avLst/>
          </a:prstGeom>
        </p:spPr>
      </p:pic>
      <p:pic>
        <p:nvPicPr>
          <p:cNvPr id="12" name="Imagen 11">
            <a:extLst>
              <a:ext uri="{FF2B5EF4-FFF2-40B4-BE49-F238E27FC236}">
                <a16:creationId xmlns:a16="http://schemas.microsoft.com/office/drawing/2014/main" id="{D349326D-4257-CFC1-AF0C-28FC5E105B6E}"/>
              </a:ext>
            </a:extLst>
          </p:cNvPr>
          <p:cNvPicPr>
            <a:picLocks noChangeAspect="1"/>
          </p:cNvPicPr>
          <p:nvPr/>
        </p:nvPicPr>
        <p:blipFill>
          <a:blip r:embed="rId4"/>
          <a:stretch>
            <a:fillRect/>
          </a:stretch>
        </p:blipFill>
        <p:spPr>
          <a:xfrm>
            <a:off x="7655669" y="3247195"/>
            <a:ext cx="4387288" cy="2851281"/>
          </a:xfrm>
          <a:prstGeom prst="rect">
            <a:avLst/>
          </a:prstGeom>
        </p:spPr>
      </p:pic>
      <p:pic>
        <p:nvPicPr>
          <p:cNvPr id="15" name="Imagen 14">
            <a:extLst>
              <a:ext uri="{FF2B5EF4-FFF2-40B4-BE49-F238E27FC236}">
                <a16:creationId xmlns:a16="http://schemas.microsoft.com/office/drawing/2014/main" id="{BF75D2C4-3D72-2229-C3CD-0310A2479761}"/>
              </a:ext>
            </a:extLst>
          </p:cNvPr>
          <p:cNvPicPr>
            <a:picLocks noChangeAspect="1"/>
          </p:cNvPicPr>
          <p:nvPr/>
        </p:nvPicPr>
        <p:blipFill rotWithShape="1">
          <a:blip r:embed="rId5"/>
          <a:srcRect l="26728" t="39095" r="26117" b="31968"/>
          <a:stretch/>
        </p:blipFill>
        <p:spPr>
          <a:xfrm>
            <a:off x="223369" y="4918607"/>
            <a:ext cx="6838912" cy="1783172"/>
          </a:xfrm>
          <a:prstGeom prst="rect">
            <a:avLst/>
          </a:prstGeom>
          <a:ln w="38100">
            <a:solidFill>
              <a:schemeClr val="tx1"/>
            </a:solidFill>
          </a:ln>
        </p:spPr>
      </p:pic>
      <p:sp>
        <p:nvSpPr>
          <p:cNvPr id="2" name="Flecha: hacia la izquierda 1">
            <a:extLst>
              <a:ext uri="{FF2B5EF4-FFF2-40B4-BE49-F238E27FC236}">
                <a16:creationId xmlns:a16="http://schemas.microsoft.com/office/drawing/2014/main" id="{FB1B48F3-BB05-1D1F-319B-BFF06B132687}"/>
              </a:ext>
            </a:extLst>
          </p:cNvPr>
          <p:cNvSpPr/>
          <p:nvPr/>
        </p:nvSpPr>
        <p:spPr>
          <a:xfrm rot="1903827">
            <a:off x="2091446" y="3761017"/>
            <a:ext cx="3638145" cy="894945"/>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SV" sz="2000" b="1" dirty="0">
                <a:solidFill>
                  <a:schemeClr val="tx1"/>
                </a:solidFill>
              </a:rPr>
              <a:t>Coaches pre-meeting</a:t>
            </a:r>
          </a:p>
        </p:txBody>
      </p:sp>
      <p:sp>
        <p:nvSpPr>
          <p:cNvPr id="4" name="Flecha: hacia la izquierda 3">
            <a:extLst>
              <a:ext uri="{FF2B5EF4-FFF2-40B4-BE49-F238E27FC236}">
                <a16:creationId xmlns:a16="http://schemas.microsoft.com/office/drawing/2014/main" id="{004954F7-03B2-9957-C5A7-F7F040D60B42}"/>
              </a:ext>
            </a:extLst>
          </p:cNvPr>
          <p:cNvSpPr/>
          <p:nvPr/>
        </p:nvSpPr>
        <p:spPr>
          <a:xfrm>
            <a:off x="6313191" y="5942686"/>
            <a:ext cx="5068171" cy="894945"/>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SV" sz="2000" b="1" dirty="0">
                <a:solidFill>
                  <a:schemeClr val="tx1"/>
                </a:solidFill>
              </a:rPr>
              <a:t>Trainer's Guide Update</a:t>
            </a:r>
          </a:p>
        </p:txBody>
      </p:sp>
    </p:spTree>
    <p:extLst>
      <p:ext uri="{BB962C8B-B14F-4D97-AF65-F5344CB8AC3E}">
        <p14:creationId xmlns:p14="http://schemas.microsoft.com/office/powerpoint/2010/main" val="288565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F49AF-59CF-B4AE-D3CF-98AA1CCA304C}"/>
              </a:ext>
            </a:extLst>
          </p:cNvPr>
          <p:cNvSpPr>
            <a:spLocks noGrp="1"/>
          </p:cNvSpPr>
          <p:nvPr>
            <p:ph type="title"/>
          </p:nvPr>
        </p:nvSpPr>
        <p:spPr/>
        <p:txBody>
          <a:bodyPr/>
          <a:lstStyle/>
          <a:p>
            <a:r>
              <a:rPr lang="es-GT" dirty="0" err="1"/>
              <a:t>Laboratory</a:t>
            </a:r>
            <a:r>
              <a:rPr lang="es-GT" dirty="0"/>
              <a:t> </a:t>
            </a:r>
            <a:r>
              <a:rPr lang="es-GT" dirty="0" err="1"/>
              <a:t>personnel</a:t>
            </a:r>
            <a:r>
              <a:rPr lang="es-GT" dirty="0"/>
              <a:t> </a:t>
            </a:r>
          </a:p>
        </p:txBody>
      </p:sp>
      <p:sp>
        <p:nvSpPr>
          <p:cNvPr id="3" name="Marcador de contenido 2">
            <a:extLst>
              <a:ext uri="{FF2B5EF4-FFF2-40B4-BE49-F238E27FC236}">
                <a16:creationId xmlns:a16="http://schemas.microsoft.com/office/drawing/2014/main" id="{BFD2BF6B-5525-C933-1E19-C7BD223FD225}"/>
              </a:ext>
            </a:extLst>
          </p:cNvPr>
          <p:cNvSpPr>
            <a:spLocks noGrp="1"/>
          </p:cNvSpPr>
          <p:nvPr>
            <p:ph idx="1"/>
          </p:nvPr>
        </p:nvSpPr>
        <p:spPr/>
        <p:txBody>
          <a:bodyPr>
            <a:normAutofit/>
          </a:bodyPr>
          <a:lstStyle/>
          <a:p>
            <a:r>
              <a:rPr lang="en-US" dirty="0"/>
              <a:t>They must be qualified and competent personnel with training</a:t>
            </a:r>
          </a:p>
          <a:p>
            <a:r>
              <a:rPr lang="en-US" dirty="0"/>
              <a:t>Laboratory professionals performing the tests must be licensed and trained in the national training program or curriculum for personnel performing HIV testing.</a:t>
            </a:r>
          </a:p>
          <a:p>
            <a:r>
              <a:rPr lang="en-US" dirty="0"/>
              <a:t>Whenever a new method is introduced, training of all personnel involved is necessary.</a:t>
            </a:r>
          </a:p>
          <a:p>
            <a:r>
              <a:rPr lang="en-US" dirty="0"/>
              <a:t>In clinical laboratories, a competency measurement should be performed at least once a year (in those laboratories where there is more than one professional).</a:t>
            </a:r>
            <a:endParaRPr lang="es-GT" dirty="0"/>
          </a:p>
        </p:txBody>
      </p:sp>
      <p:pic>
        <p:nvPicPr>
          <p:cNvPr id="4" name="Imagen 3">
            <a:extLst>
              <a:ext uri="{FF2B5EF4-FFF2-40B4-BE49-F238E27FC236}">
                <a16:creationId xmlns:a16="http://schemas.microsoft.com/office/drawing/2014/main" id="{E312E4A5-84DE-5805-E23F-1783AFA9D1DF}"/>
              </a:ext>
            </a:extLst>
          </p:cNvPr>
          <p:cNvPicPr>
            <a:picLocks noChangeAspect="1"/>
          </p:cNvPicPr>
          <p:nvPr/>
        </p:nvPicPr>
        <p:blipFill>
          <a:blip r:embed="rId2"/>
          <a:stretch>
            <a:fillRect/>
          </a:stretch>
        </p:blipFill>
        <p:spPr>
          <a:xfrm>
            <a:off x="10140315" y="0"/>
            <a:ext cx="1896237" cy="1896237"/>
          </a:xfrm>
          <a:prstGeom prst="rect">
            <a:avLst/>
          </a:prstGeom>
        </p:spPr>
      </p:pic>
    </p:spTree>
    <p:extLst>
      <p:ext uri="{BB962C8B-B14F-4D97-AF65-F5344CB8AC3E}">
        <p14:creationId xmlns:p14="http://schemas.microsoft.com/office/powerpoint/2010/main" val="3515415194"/>
      </p:ext>
    </p:extLst>
  </p:cSld>
  <p:clrMapOvr>
    <a:masterClrMapping/>
  </p:clrMapOvr>
</p:sld>
</file>

<file path=ppt/theme/theme1.xml><?xml version="1.0" encoding="utf-8"?>
<a:theme xmlns:a="http://schemas.openxmlformats.org/drawingml/2006/main" name="minsal 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nsal azu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1047</TotalTime>
  <Words>1348</Words>
  <Application>Microsoft Office PowerPoint</Application>
  <PresentationFormat>Panorámica</PresentationFormat>
  <Paragraphs>107</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Aptos</vt:lpstr>
      <vt:lpstr>Arial</vt:lpstr>
      <vt:lpstr>Calibri</vt:lpstr>
      <vt:lpstr>Calibri Light</vt:lpstr>
      <vt:lpstr>Symbol</vt:lpstr>
      <vt:lpstr>minsal blanco</vt:lpstr>
      <vt:lpstr>minsal azul</vt:lpstr>
      <vt:lpstr>El Salvador Certification Program Overview</vt:lpstr>
      <vt:lpstr>TECHNICAL GUIDELINES FOR THE PERFORMANCE OF STI AND HIV TESTING IN CLINICAL LABORATORIES AND BLOOD BANKS</vt:lpstr>
      <vt:lpstr>Objectives of the guidelines</vt:lpstr>
      <vt:lpstr>Scope of application</vt:lpstr>
      <vt:lpstr>SELECTION FOR REGISTRATION OF LABORATORIES IN THE RTCQII</vt:lpstr>
      <vt:lpstr>OFFICIAL NOTIFICATION OF ENTRY INTO THE PROCESS</vt:lpstr>
      <vt:lpstr>Levels of classification of laboratory preparation</vt:lpstr>
      <vt:lpstr>BASELINE VISITS RTCQII EL SALVADOR</vt:lpstr>
      <vt:lpstr>Laboratory personnel </vt:lpstr>
      <vt:lpstr>Human Resources Certification</vt:lpstr>
      <vt:lpstr>Training staff that perform tests</vt:lpstr>
      <vt:lpstr>Training program for personnel who perform HIV testing including assisted self-testing. </vt:lpstr>
      <vt:lpstr>WORKSHOP RTCQII EL SALVADOR</vt:lpstr>
      <vt:lpstr>FOLLOW-UP VISITS RTCQII EL SALVADOR</vt:lpstr>
      <vt:lpstr>DELIVERY OF QUALITY GUARANTEES RTCQII EL SALVADOR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keywords>, docId:118FDA4F9113C323A3E07472DCA6B450</cp:keywords>
  <cp:lastModifiedBy>Carlos Vargas Velasquez</cp:lastModifiedBy>
  <cp:revision>58</cp:revision>
  <dcterms:created xsi:type="dcterms:W3CDTF">2020-08-17T23:35:56Z</dcterms:created>
  <dcterms:modified xsi:type="dcterms:W3CDTF">2024-08-24T00:39:31Z</dcterms:modified>
</cp:coreProperties>
</file>